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4" r:id="rId1"/>
  </p:sldMasterIdLst>
  <p:notesMasterIdLst>
    <p:notesMasterId r:id="rId99"/>
  </p:notesMasterIdLst>
  <p:sldIdLst>
    <p:sldId id="256" r:id="rId2"/>
    <p:sldId id="257" r:id="rId3"/>
    <p:sldId id="261" r:id="rId4"/>
    <p:sldId id="343" r:id="rId5"/>
    <p:sldId id="312" r:id="rId6"/>
    <p:sldId id="260" r:id="rId7"/>
    <p:sldId id="259" r:id="rId8"/>
    <p:sldId id="263" r:id="rId9"/>
    <p:sldId id="258" r:id="rId10"/>
    <p:sldId id="264" r:id="rId11"/>
    <p:sldId id="266" r:id="rId12"/>
    <p:sldId id="288" r:id="rId13"/>
    <p:sldId id="284" r:id="rId14"/>
    <p:sldId id="275" r:id="rId15"/>
    <p:sldId id="276" r:id="rId16"/>
    <p:sldId id="277" r:id="rId17"/>
    <p:sldId id="278" r:id="rId18"/>
    <p:sldId id="267" r:id="rId19"/>
    <p:sldId id="269" r:id="rId20"/>
    <p:sldId id="270" r:id="rId21"/>
    <p:sldId id="272" r:id="rId22"/>
    <p:sldId id="273" r:id="rId23"/>
    <p:sldId id="268" r:id="rId24"/>
    <p:sldId id="274" r:id="rId25"/>
    <p:sldId id="281" r:id="rId26"/>
    <p:sldId id="280" r:id="rId27"/>
    <p:sldId id="282" r:id="rId28"/>
    <p:sldId id="283" r:id="rId29"/>
    <p:sldId id="289" r:id="rId30"/>
    <p:sldId id="290" r:id="rId31"/>
    <p:sldId id="291" r:id="rId32"/>
    <p:sldId id="292" r:id="rId33"/>
    <p:sldId id="294" r:id="rId34"/>
    <p:sldId id="295" r:id="rId35"/>
    <p:sldId id="296" r:id="rId36"/>
    <p:sldId id="297" r:id="rId37"/>
    <p:sldId id="298" r:id="rId38"/>
    <p:sldId id="299" r:id="rId39"/>
    <p:sldId id="300" r:id="rId40"/>
    <p:sldId id="301" r:id="rId41"/>
    <p:sldId id="344" r:id="rId42"/>
    <p:sldId id="305" r:id="rId43"/>
    <p:sldId id="306" r:id="rId44"/>
    <p:sldId id="307" r:id="rId45"/>
    <p:sldId id="308" r:id="rId46"/>
    <p:sldId id="309" r:id="rId47"/>
    <p:sldId id="310" r:id="rId48"/>
    <p:sldId id="311" r:id="rId49"/>
    <p:sldId id="313" r:id="rId50"/>
    <p:sldId id="316" r:id="rId51"/>
    <p:sldId id="365" r:id="rId52"/>
    <p:sldId id="315" r:id="rId53"/>
    <p:sldId id="366" r:id="rId54"/>
    <p:sldId id="367" r:id="rId55"/>
    <p:sldId id="368" r:id="rId56"/>
    <p:sldId id="370" r:id="rId57"/>
    <p:sldId id="371" r:id="rId58"/>
    <p:sldId id="369" r:id="rId59"/>
    <p:sldId id="372" r:id="rId60"/>
    <p:sldId id="345" r:id="rId61"/>
    <p:sldId id="349" r:id="rId62"/>
    <p:sldId id="373" r:id="rId63"/>
    <p:sldId id="354" r:id="rId64"/>
    <p:sldId id="352" r:id="rId65"/>
    <p:sldId id="319" r:id="rId66"/>
    <p:sldId id="318" r:id="rId67"/>
    <p:sldId id="320" r:id="rId68"/>
    <p:sldId id="321" r:id="rId69"/>
    <p:sldId id="322" r:id="rId70"/>
    <p:sldId id="324" r:id="rId71"/>
    <p:sldId id="325" r:id="rId72"/>
    <p:sldId id="326" r:id="rId73"/>
    <p:sldId id="328" r:id="rId74"/>
    <p:sldId id="329" r:id="rId75"/>
    <p:sldId id="330" r:id="rId76"/>
    <p:sldId id="331" r:id="rId77"/>
    <p:sldId id="333" r:id="rId78"/>
    <p:sldId id="327" r:id="rId79"/>
    <p:sldId id="334" r:id="rId80"/>
    <p:sldId id="335" r:id="rId81"/>
    <p:sldId id="355" r:id="rId82"/>
    <p:sldId id="356" r:id="rId83"/>
    <p:sldId id="357" r:id="rId84"/>
    <p:sldId id="358" r:id="rId85"/>
    <p:sldId id="359" r:id="rId86"/>
    <p:sldId id="360" r:id="rId87"/>
    <p:sldId id="361" r:id="rId88"/>
    <p:sldId id="362" r:id="rId89"/>
    <p:sldId id="364" r:id="rId90"/>
    <p:sldId id="363" r:id="rId91"/>
    <p:sldId id="336" r:id="rId92"/>
    <p:sldId id="337" r:id="rId93"/>
    <p:sldId id="338" r:id="rId94"/>
    <p:sldId id="339" r:id="rId95"/>
    <p:sldId id="340" r:id="rId96"/>
    <p:sldId id="341" r:id="rId97"/>
    <p:sldId id="342" r:id="rId9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 " initials="" lastIdx="1" clrIdx="0">
    <p:extLst>
      <p:ext uri="{19B8F6BF-5375-455C-9EA6-DF929625EA0E}">
        <p15:presenceInfo xmlns:p15="http://schemas.microsoft.com/office/powerpoint/2012/main" userId="5046db7b02e0c8d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7D31"/>
    <a:srgbClr val="39273D"/>
    <a:srgbClr val="163C44"/>
    <a:srgbClr val="154515"/>
    <a:srgbClr val="432617"/>
    <a:srgbClr val="863D0C"/>
    <a:srgbClr val="392733"/>
    <a:srgbClr val="63455A"/>
    <a:srgbClr val="733560"/>
    <a:srgbClr val="2310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2009" autoAdjust="0"/>
  </p:normalViewPr>
  <p:slideViewPr>
    <p:cSldViewPr snapToGrid="0">
      <p:cViewPr varScale="1">
        <p:scale>
          <a:sx n="86" d="100"/>
          <a:sy n="86" d="100"/>
        </p:scale>
        <p:origin x="90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viewProps" Target="view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notesMaster" Target="notesMasters/notesMaster1.xml"/><Relationship Id="rId10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9622458857696037E-2"/>
          <c:y val="3.2884910581055422E-2"/>
          <c:w val="0.90908034849951602"/>
          <c:h val="0.8596113271921488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weight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Sheet1!$A$2:$A$62</c:f>
              <c:numCache>
                <c:formatCode>General</c:formatCode>
                <c:ptCount val="61"/>
              </c:numCache>
            </c:numRef>
          </c:cat>
          <c:val>
            <c:numRef>
              <c:f>Sheet1!$B$2:$B$62</c:f>
              <c:numCache>
                <c:formatCode>General</c:formatCode>
                <c:ptCount val="61"/>
                <c:pt idx="0">
                  <c:v>0.13626607045054834</c:v>
                </c:pt>
                <c:pt idx="1">
                  <c:v>0.11312778676315127</c:v>
                </c:pt>
                <c:pt idx="2">
                  <c:v>8.2819239403721379E-2</c:v>
                </c:pt>
                <c:pt idx="3">
                  <c:v>4.6640714747732182E-2</c:v>
                </c:pt>
                <c:pt idx="4">
                  <c:v>6.0513378929785144E-3</c:v>
                </c:pt>
                <c:pt idx="5">
                  <c:v>-3.7390205292926026E-2</c:v>
                </c:pt>
                <c:pt idx="6">
                  <c:v>-8.2088276988484643E-2</c:v>
                </c:pt>
                <c:pt idx="7">
                  <c:v>-0.12647372654115963</c:v>
                </c:pt>
                <c:pt idx="8">
                  <c:v>-0.16906563231379523</c:v>
                </c:pt>
                <c:pt idx="9">
                  <c:v>-0.208528892396245</c:v>
                </c:pt>
                <c:pt idx="10">
                  <c:v>-0.24372538180155559</c:v>
                </c:pt>
                <c:pt idx="11">
                  <c:v>-0.27375665610138467</c:v>
                </c:pt>
                <c:pt idx="12">
                  <c:v>-0.29799652413222877</c:v>
                </c:pt>
                <c:pt idx="13">
                  <c:v>-0.31611222170528541</c:v>
                </c:pt>
                <c:pt idx="14">
                  <c:v>-0.3280733778076409</c:v>
                </c:pt>
                <c:pt idx="15">
                  <c:v>-0.33414845621970279</c:v>
                </c:pt>
                <c:pt idx="16">
                  <c:v>-0.33488885915454336</c:v>
                </c:pt>
                <c:pt idx="17">
                  <c:v>-0.33110137532617268</c:v>
                </c:pt>
                <c:pt idx="18">
                  <c:v>-0.32381012297119738</c:v>
                </c:pt>
                <c:pt idx="19">
                  <c:v>-0.31420956008586221</c:v>
                </c:pt>
                <c:pt idx="20">
                  <c:v>-0.30361049265616868</c:v>
                </c:pt>
                <c:pt idx="21">
                  <c:v>-0.29338129263655882</c:v>
                </c:pt>
                <c:pt idx="22">
                  <c:v>-0.28488672965325157</c:v>
                </c:pt>
                <c:pt idx="23">
                  <c:v>-0.27942691619670135</c:v>
                </c:pt>
                <c:pt idx="24">
                  <c:v>-0.27817886159914329</c:v>
                </c:pt>
                <c:pt idx="25">
                  <c:v>-0.28214302554597581</c:v>
                </c:pt>
                <c:pt idx="26">
                  <c:v>-0.29209706141781888</c:v>
                </c:pt>
                <c:pt idx="27">
                  <c:v>-0.30855865140674132</c:v>
                </c:pt>
                <c:pt idx="28">
                  <c:v>-0.33175897060880477</c:v>
                </c:pt>
                <c:pt idx="29">
                  <c:v>-0.36162789073006985</c:v>
                </c:pt>
                <c:pt idx="30">
                  <c:v>-0.39779156268900162</c:v>
                </c:pt>
                <c:pt idx="31">
                  <c:v>-0.43958252007988802</c:v>
                </c:pt>
                <c:pt idx="32">
                  <c:v>-0.48606194204443726</c:v>
                </c:pt>
                <c:pt idx="33">
                  <c:v>-0.53605322469454297</c:v>
                </c:pt>
                <c:pt idx="34">
                  <c:v>-0.58818555439609854</c:v>
                </c:pt>
                <c:pt idx="35">
                  <c:v>-0.64094577218444326</c:v>
                </c:pt>
                <c:pt idx="36">
                  <c:v>-0.69273648249742381</c:v>
                </c:pt>
                <c:pt idx="37">
                  <c:v>-0.74193810473640176</c:v>
                </c:pt>
                <c:pt idx="38">
                  <c:v>-0.78697240310927619</c:v>
                </c:pt>
                <c:pt idx="39">
                  <c:v>-0.82636496533200776</c:v>
                </c:pt>
                <c:pt idx="40">
                  <c:v>-0.8588041367121193</c:v>
                </c:pt>
                <c:pt idx="41">
                  <c:v>-0.88319405153556219</c:v>
                </c:pt>
                <c:pt idx="42">
                  <c:v>-0.89869963318843793</c:v>
                </c:pt>
                <c:pt idx="43">
                  <c:v>-0.90478174897538399</c:v>
                </c:pt>
                <c:pt idx="44">
                  <c:v>-0.90122109266398476</c:v>
                </c:pt>
                <c:pt idx="45">
                  <c:v>-0.8881298120123321</c:v>
                </c:pt>
                <c:pt idx="46">
                  <c:v>-0.86595038226615395</c:v>
                </c:pt>
                <c:pt idx="47">
                  <c:v>-0.83544173060614779</c:v>
                </c:pt>
                <c:pt idx="48">
                  <c:v>-0.79765312073690831</c:v>
                </c:pt>
                <c:pt idx="49">
                  <c:v>-0.75388679117504709</c:v>
                </c:pt>
                <c:pt idx="50">
                  <c:v>-0.70565078604112841</c:v>
                </c:pt>
                <c:pt idx="51">
                  <c:v>-0.65460380556791553</c:v>
                </c:pt>
                <c:pt idx="52">
                  <c:v>-0.60249421964693295</c:v>
                </c:pt>
                <c:pt idx="53">
                  <c:v>-0.55109561896408876</c:v>
                </c:pt>
                <c:pt idx="54">
                  <c:v>-0.50214141541880875</c:v>
                </c:pt>
                <c:pt idx="55">
                  <c:v>-0.45726104112076082</c:v>
                </c:pt>
                <c:pt idx="56">
                  <c:v>-0.41792023181715943</c:v>
                </c:pt>
                <c:pt idx="57">
                  <c:v>-0.3853677186475063</c:v>
                </c:pt>
                <c:pt idx="58">
                  <c:v>-0.36059039809876414</c:v>
                </c:pt>
                <c:pt idx="59">
                  <c:v>-0.34427871405415078</c:v>
                </c:pt>
                <c:pt idx="60">
                  <c:v>-0.33680358126663834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9FB-4C53-9FDB-BB2EDF9FAD3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47928864"/>
        <c:axId val="647931160"/>
      </c:lineChart>
      <c:catAx>
        <c:axId val="647928864"/>
        <c:scaling>
          <c:orientation val="minMax"/>
        </c:scaling>
        <c:delete val="1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1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  <a:cs typeface="Times New Roman" panose="02020603050405020304" pitchFamily="18" charset="0"/>
                  </a:defRPr>
                </a:pPr>
                <a:r>
                  <a:rPr lang="ja-JP" altLang="en-US" i="0" dirty="0">
                    <a:solidFill>
                      <a:schemeClr val="bg1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  <a:cs typeface="Times New Roman" panose="02020603050405020304" pitchFamily="18" charset="0"/>
                  </a:rPr>
                  <a:t>荷重</a:t>
                </a:r>
                <a:endParaRPr lang="en-US" altLang="ja-JP" i="0" dirty="0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  <a:cs typeface="Times New Roman" panose="02020603050405020304" pitchFamily="18" charset="0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1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eiryo UI" panose="020B0604030504040204" pitchFamily="50" charset="-128"/>
                  <a:ea typeface="Meiryo UI" panose="020B0604030504040204" pitchFamily="50" charset="-128"/>
                  <a:cs typeface="Times New Roman" panose="02020603050405020304" pitchFamily="18" charset="0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crossAx val="647931160"/>
        <c:crosses val="autoZero"/>
        <c:auto val="1"/>
        <c:lblAlgn val="ctr"/>
        <c:lblOffset val="100"/>
        <c:noMultiLvlLbl val="0"/>
      </c:catAx>
      <c:valAx>
        <c:axId val="647931160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  <a:cs typeface="+mn-cs"/>
                  </a:defRPr>
                </a:pPr>
                <a:r>
                  <a:rPr lang="ja-JP" altLang="en-US" i="0" dirty="0">
                    <a:solidFill>
                      <a:schemeClr val="bg1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  <a:cs typeface="Times New Roman" panose="02020603050405020304" pitchFamily="18" charset="0"/>
                  </a:rPr>
                  <a:t>損失関数</a:t>
                </a:r>
                <a:endParaRPr lang="en-US" altLang="ja-JP" i="0" dirty="0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  <a:cs typeface="Times New Roman" panose="02020603050405020304" pitchFamily="18" charset="0"/>
                </a:endParaRPr>
              </a:p>
            </c:rich>
          </c:tx>
          <c:layout>
            <c:manualLayout>
              <c:xMode val="edge"/>
              <c:yMode val="edge"/>
              <c:x val="1.5488867376573089E-2"/>
              <c:y val="0.3737517210436828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eiryo UI" panose="020B0604030504040204" pitchFamily="50" charset="-128"/>
                  <a:ea typeface="Meiryo UI" panose="020B0604030504040204" pitchFamily="50" charset="-128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crossAx val="64792886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9622458857696037E-2"/>
          <c:y val="3.2884910581055422E-2"/>
          <c:w val="0.90908034849951602"/>
          <c:h val="0.8596113271921488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weight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Sheet1!$A$2:$A$62</c:f>
              <c:numCache>
                <c:formatCode>General</c:formatCode>
                <c:ptCount val="61"/>
              </c:numCache>
            </c:numRef>
          </c:cat>
          <c:val>
            <c:numRef>
              <c:f>Sheet1!$B$2:$B$62</c:f>
              <c:numCache>
                <c:formatCode>General</c:formatCode>
                <c:ptCount val="61"/>
                <c:pt idx="0">
                  <c:v>0.13626607045054834</c:v>
                </c:pt>
                <c:pt idx="1">
                  <c:v>0.11312778676315127</c:v>
                </c:pt>
                <c:pt idx="2">
                  <c:v>8.2819239403721379E-2</c:v>
                </c:pt>
                <c:pt idx="3">
                  <c:v>4.6640714747732182E-2</c:v>
                </c:pt>
                <c:pt idx="4">
                  <c:v>6.0513378929785144E-3</c:v>
                </c:pt>
                <c:pt idx="5">
                  <c:v>-3.7390205292926026E-2</c:v>
                </c:pt>
                <c:pt idx="6">
                  <c:v>-8.2088276988484643E-2</c:v>
                </c:pt>
                <c:pt idx="7">
                  <c:v>-0.12647372654115963</c:v>
                </c:pt>
                <c:pt idx="8">
                  <c:v>-0.16906563231379523</c:v>
                </c:pt>
                <c:pt idx="9">
                  <c:v>-0.208528892396245</c:v>
                </c:pt>
                <c:pt idx="10">
                  <c:v>-0.24372538180155559</c:v>
                </c:pt>
                <c:pt idx="11">
                  <c:v>-0.27375665610138467</c:v>
                </c:pt>
                <c:pt idx="12">
                  <c:v>-0.29799652413222877</c:v>
                </c:pt>
                <c:pt idx="13">
                  <c:v>-0.31611222170528541</c:v>
                </c:pt>
                <c:pt idx="14">
                  <c:v>-0.3280733778076409</c:v>
                </c:pt>
                <c:pt idx="15">
                  <c:v>-0.33414845621970279</c:v>
                </c:pt>
                <c:pt idx="16">
                  <c:v>-0.33488885915454336</c:v>
                </c:pt>
                <c:pt idx="17">
                  <c:v>-0.33110137532617268</c:v>
                </c:pt>
                <c:pt idx="18">
                  <c:v>-0.32381012297119738</c:v>
                </c:pt>
                <c:pt idx="19">
                  <c:v>-0.31420956008586221</c:v>
                </c:pt>
                <c:pt idx="20">
                  <c:v>-0.30361049265616868</c:v>
                </c:pt>
                <c:pt idx="21">
                  <c:v>-0.29338129263655882</c:v>
                </c:pt>
                <c:pt idx="22">
                  <c:v>-0.28488672965325157</c:v>
                </c:pt>
                <c:pt idx="23">
                  <c:v>-0.27942691619670135</c:v>
                </c:pt>
                <c:pt idx="24">
                  <c:v>-0.27817886159914329</c:v>
                </c:pt>
                <c:pt idx="25">
                  <c:v>-0.28214302554597581</c:v>
                </c:pt>
                <c:pt idx="26">
                  <c:v>-0.29209706141781888</c:v>
                </c:pt>
                <c:pt idx="27">
                  <c:v>-0.30855865140674132</c:v>
                </c:pt>
                <c:pt idx="28">
                  <c:v>-0.33175897060880477</c:v>
                </c:pt>
                <c:pt idx="29">
                  <c:v>-0.36162789073006985</c:v>
                </c:pt>
                <c:pt idx="30">
                  <c:v>-0.39779156268900162</c:v>
                </c:pt>
                <c:pt idx="31">
                  <c:v>-0.43958252007988802</c:v>
                </c:pt>
                <c:pt idx="32">
                  <c:v>-0.48606194204443726</c:v>
                </c:pt>
                <c:pt idx="33">
                  <c:v>-0.53605322469454297</c:v>
                </c:pt>
                <c:pt idx="34">
                  <c:v>-0.58818555439609854</c:v>
                </c:pt>
                <c:pt idx="35">
                  <c:v>-0.64094577218444326</c:v>
                </c:pt>
                <c:pt idx="36">
                  <c:v>-0.69273648249742381</c:v>
                </c:pt>
                <c:pt idx="37">
                  <c:v>-0.74193810473640176</c:v>
                </c:pt>
                <c:pt idx="38">
                  <c:v>-0.78697240310927619</c:v>
                </c:pt>
                <c:pt idx="39">
                  <c:v>-0.82636496533200776</c:v>
                </c:pt>
                <c:pt idx="40">
                  <c:v>-0.8588041367121193</c:v>
                </c:pt>
                <c:pt idx="41">
                  <c:v>-0.88319405153556219</c:v>
                </c:pt>
                <c:pt idx="42">
                  <c:v>-0.89869963318843793</c:v>
                </c:pt>
                <c:pt idx="43">
                  <c:v>-0.90478174897538399</c:v>
                </c:pt>
                <c:pt idx="44">
                  <c:v>-0.90122109266398476</c:v>
                </c:pt>
                <c:pt idx="45">
                  <c:v>-0.8881298120123321</c:v>
                </c:pt>
                <c:pt idx="46">
                  <c:v>-0.86595038226615395</c:v>
                </c:pt>
                <c:pt idx="47">
                  <c:v>-0.83544173060614779</c:v>
                </c:pt>
                <c:pt idx="48">
                  <c:v>-0.79765312073690831</c:v>
                </c:pt>
                <c:pt idx="49">
                  <c:v>-0.75388679117504709</c:v>
                </c:pt>
                <c:pt idx="50">
                  <c:v>-0.70565078604112841</c:v>
                </c:pt>
                <c:pt idx="51">
                  <c:v>-0.65460380556791553</c:v>
                </c:pt>
                <c:pt idx="52">
                  <c:v>-0.60249421964693295</c:v>
                </c:pt>
                <c:pt idx="53">
                  <c:v>-0.55109561896408876</c:v>
                </c:pt>
                <c:pt idx="54">
                  <c:v>-0.50214141541880875</c:v>
                </c:pt>
                <c:pt idx="55">
                  <c:v>-0.45726104112076082</c:v>
                </c:pt>
                <c:pt idx="56">
                  <c:v>-0.41792023181715943</c:v>
                </c:pt>
                <c:pt idx="57">
                  <c:v>-0.3853677186475063</c:v>
                </c:pt>
                <c:pt idx="58">
                  <c:v>-0.36059039809876414</c:v>
                </c:pt>
                <c:pt idx="59">
                  <c:v>-0.34427871405415078</c:v>
                </c:pt>
                <c:pt idx="60">
                  <c:v>-0.33680358126663834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9FB-4C53-9FDB-BB2EDF9FAD3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47928864"/>
        <c:axId val="647931160"/>
      </c:lineChart>
      <c:catAx>
        <c:axId val="647928864"/>
        <c:scaling>
          <c:orientation val="minMax"/>
        </c:scaling>
        <c:delete val="1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1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  <a:cs typeface="Times New Roman" panose="02020603050405020304" pitchFamily="18" charset="0"/>
                  </a:defRPr>
                </a:pPr>
                <a:r>
                  <a:rPr lang="ja-JP" altLang="en-US" i="0" dirty="0">
                    <a:solidFill>
                      <a:schemeClr val="bg1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  <a:cs typeface="Times New Roman" panose="02020603050405020304" pitchFamily="18" charset="0"/>
                  </a:rPr>
                  <a:t>荷重</a:t>
                </a:r>
                <a:endParaRPr lang="en-US" altLang="ja-JP" i="0" dirty="0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  <a:cs typeface="Times New Roman" panose="02020603050405020304" pitchFamily="18" charset="0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1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eiryo UI" panose="020B0604030504040204" pitchFamily="50" charset="-128"/>
                  <a:ea typeface="Meiryo UI" panose="020B0604030504040204" pitchFamily="50" charset="-128"/>
                  <a:cs typeface="Times New Roman" panose="02020603050405020304" pitchFamily="18" charset="0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crossAx val="647931160"/>
        <c:crosses val="autoZero"/>
        <c:auto val="1"/>
        <c:lblAlgn val="ctr"/>
        <c:lblOffset val="100"/>
        <c:noMultiLvlLbl val="0"/>
      </c:catAx>
      <c:valAx>
        <c:axId val="647931160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  <a:cs typeface="+mn-cs"/>
                  </a:defRPr>
                </a:pPr>
                <a:r>
                  <a:rPr lang="ja-JP" altLang="en-US" i="0" dirty="0">
                    <a:solidFill>
                      <a:schemeClr val="bg1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  <a:cs typeface="Times New Roman" panose="02020603050405020304" pitchFamily="18" charset="0"/>
                  </a:rPr>
                  <a:t>損失関数</a:t>
                </a:r>
                <a:endParaRPr lang="en-US" altLang="ja-JP" i="0" dirty="0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  <a:cs typeface="Times New Roman" panose="02020603050405020304" pitchFamily="18" charset="0"/>
                </a:endParaRPr>
              </a:p>
            </c:rich>
          </c:tx>
          <c:layout>
            <c:manualLayout>
              <c:xMode val="edge"/>
              <c:yMode val="edge"/>
              <c:x val="1.5488867376573089E-2"/>
              <c:y val="0.3737517210436828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eiryo UI" panose="020B0604030504040204" pitchFamily="50" charset="-128"/>
                  <a:ea typeface="Meiryo UI" panose="020B0604030504040204" pitchFamily="50" charset="-128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crossAx val="647928864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1-26T14:34:24.174" idx="1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9771DD-38A8-4A4D-8292-5C6B7AC4A5CC}" type="datetimeFigureOut">
              <a:rPr kumimoji="1" lang="ja-JP" altLang="en-US" smtClean="0"/>
              <a:t>2020/12/26</a:t>
            </a:fld>
            <a:endParaRPr kumimoji="1" lang="ja-JP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en-US" altLang="ja-JP"/>
              <a:t>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3D9880-FA68-4F72-92BC-A9F3ED78E97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527541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Introduce the concept of “labels”</a:t>
            </a:r>
          </a:p>
          <a:p>
            <a:pPr marL="171450" indent="-171450">
              <a:buFontTx/>
              <a:buChar char="-"/>
            </a:pPr>
            <a:r>
              <a:rPr lang="en-US" dirty="0"/>
              <a:t>Question: If the input and label are given, what does the output depend on?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3D9880-FA68-4F72-92BC-A9F3ED78E974}" type="slidenum">
              <a:rPr kumimoji="1" lang="ja-JP" altLang="en-US" smtClean="0"/>
              <a:t>24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903218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3D9880-FA68-4F72-92BC-A9F3ED78E974}" type="slidenum">
              <a:rPr kumimoji="1" lang="ja-JP" altLang="en-US" smtClean="0"/>
              <a:t>55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389879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3D9880-FA68-4F72-92BC-A9F3ED78E974}" type="slidenum">
              <a:rPr kumimoji="1" lang="ja-JP" altLang="en-US" smtClean="0"/>
              <a:t>56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202838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3D9880-FA68-4F72-92BC-A9F3ED78E974}" type="slidenum">
              <a:rPr kumimoji="1" lang="ja-JP" altLang="en-US" smtClean="0"/>
              <a:t>57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23656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3D9880-FA68-4F72-92BC-A9F3ED78E974}" type="slidenum">
              <a:rPr kumimoji="1" lang="ja-JP" altLang="en-US" smtClean="0"/>
              <a:t>83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286068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3D9880-FA68-4F72-92BC-A9F3ED78E974}" type="slidenum">
              <a:rPr kumimoji="1" lang="ja-JP" altLang="en-US" smtClean="0"/>
              <a:t>29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074598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3D9880-FA68-4F72-92BC-A9F3ED78E974}" type="slidenum">
              <a:rPr kumimoji="1" lang="ja-JP" altLang="en-US" smtClean="0"/>
              <a:t>30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174123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3D9880-FA68-4F72-92BC-A9F3ED78E974}" type="slidenum">
              <a:rPr kumimoji="1" lang="ja-JP" altLang="en-US" smtClean="0"/>
              <a:t>31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019799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3D9880-FA68-4F72-92BC-A9F3ED78E974}" type="slidenum">
              <a:rPr kumimoji="1" lang="ja-JP" altLang="en-US" smtClean="0"/>
              <a:t>33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940864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3D9880-FA68-4F72-92BC-A9F3ED78E974}" type="slidenum">
              <a:rPr kumimoji="1" lang="ja-JP" altLang="en-US" smtClean="0"/>
              <a:t>35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790305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3D9880-FA68-4F72-92BC-A9F3ED78E974}" type="slidenum">
              <a:rPr kumimoji="1" lang="ja-JP" altLang="en-US" smtClean="0"/>
              <a:t>36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854179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3D9880-FA68-4F72-92BC-A9F3ED78E974}" type="slidenum">
              <a:rPr kumimoji="1" lang="ja-JP" altLang="en-US" smtClean="0"/>
              <a:t>46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39273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3D9880-FA68-4F72-92BC-A9F3ED78E974}" type="slidenum">
              <a:rPr kumimoji="1" lang="ja-JP" altLang="en-US" smtClean="0"/>
              <a:t>50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474241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86262" y="712788"/>
            <a:ext cx="8439150" cy="1878012"/>
          </a:xfrm>
        </p:spPr>
        <p:txBody>
          <a:bodyPr anchor="ctr"/>
          <a:lstStyle>
            <a:lvl1pPr algn="ctr">
              <a:defRPr sz="60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en-US" altLang="ja-JP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86262" y="2792413"/>
            <a:ext cx="8439150" cy="550862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ja-JP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382125" y="6384927"/>
            <a:ext cx="2743200" cy="365125"/>
          </a:xfrm>
        </p:spPr>
        <p:txBody>
          <a:bodyPr/>
          <a:lstStyle>
            <a:lvl1pPr algn="r">
              <a:defRPr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CDDF6999-5975-40F8-9BF6-4DDB7AD30855}" type="datetimeFigureOut">
              <a:rPr lang="ja-JP" altLang="en-US" smtClean="0"/>
              <a:pPr/>
              <a:t>2020/12/26</a:t>
            </a:fld>
            <a:endParaRPr lang="ja-JP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FB1D69-B284-4C19-B2BD-C62BA6B528A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077" y="2897349"/>
            <a:ext cx="2675585" cy="2836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4518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99258"/>
            <a:ext cx="10515600" cy="435737"/>
          </a:xfrm>
          <a:ln w="28575">
            <a:noFill/>
          </a:ln>
          <a:effectLst>
            <a:outerShdw blurRad="25400" dist="25400" dir="2700000" algn="tl" rotWithShape="0">
              <a:schemeClr val="bg1">
                <a:alpha val="91000"/>
              </a:schemeClr>
            </a:outerShdw>
          </a:effectLst>
        </p:spPr>
        <p:txBody>
          <a:bodyPr>
            <a:no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altLang="ja-JP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005839"/>
            <a:ext cx="10515600" cy="517112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altLang="ja-JP" dirty="0"/>
              <a:t>Edit Master text styles</a:t>
            </a:r>
          </a:p>
          <a:p>
            <a:pPr lvl="1"/>
            <a:r>
              <a:rPr lang="en-US" altLang="ja-JP" dirty="0"/>
              <a:t>Second level</a:t>
            </a:r>
          </a:p>
          <a:p>
            <a:pPr lvl="2"/>
            <a:r>
              <a:rPr lang="en-US" altLang="ja-JP" dirty="0"/>
              <a:t>Third level</a:t>
            </a:r>
          </a:p>
          <a:p>
            <a:pPr lvl="3"/>
            <a:r>
              <a:rPr lang="en-US" altLang="ja-JP" dirty="0"/>
              <a:t>Fourth level</a:t>
            </a:r>
          </a:p>
          <a:p>
            <a:pPr lvl="4"/>
            <a:r>
              <a:rPr lang="en-US" altLang="ja-JP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6522462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ja-JP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ja-JP"/>
              <a:t>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CDDF6999-5975-40F8-9BF6-4DDB7AD30855}" type="datetimeFigureOut">
              <a:rPr kumimoji="1" lang="ja-JP" altLang="en-US" smtClean="0"/>
              <a:pPr/>
              <a:t>2020/12/26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73D7ADF0-E8BA-4399-B601-FFD224055CF7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767804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Meiryo UI" panose="020B0604030504040204" pitchFamily="50" charset="-128"/>
          <a:ea typeface="Meiryo UI" panose="020B0604030504040204" pitchFamily="50" charset="-128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Meiryo UI" panose="020B0604030504040204" pitchFamily="50" charset="-128"/>
          <a:ea typeface="Meiryo UI" panose="020B0604030504040204" pitchFamily="50" charset="-128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Meiryo UI" panose="020B0604030504040204" pitchFamily="50" charset="-128"/>
          <a:ea typeface="Meiryo UI" panose="020B0604030504040204" pitchFamily="50" charset="-128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Meiryo UI" panose="020B0604030504040204" pitchFamily="50" charset="-128"/>
          <a:ea typeface="Meiryo UI" panose="020B0604030504040204" pitchFamily="50" charset="-128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Meiryo UI" panose="020B0604030504040204" pitchFamily="50" charset="-128"/>
          <a:ea typeface="Meiryo UI" panose="020B0604030504040204" pitchFamily="50" charset="-128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Meiryo UI" panose="020B0604030504040204" pitchFamily="50" charset="-128"/>
          <a:ea typeface="Meiryo UI" panose="020B0604030504040204" pitchFamily="50" charset="-128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22.png"/><Relationship Id="rId15" Type="http://schemas.openxmlformats.org/officeDocument/2006/relationships/image" Target="../media/image19.png"/><Relationship Id="rId4" Type="http://schemas.openxmlformats.org/officeDocument/2006/relationships/image" Target="../media/image8.png"/><Relationship Id="rId1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7.png"/><Relationship Id="rId3" Type="http://schemas.openxmlformats.org/officeDocument/2006/relationships/image" Target="../media/image33.png"/><Relationship Id="rId7" Type="http://schemas.openxmlformats.org/officeDocument/2006/relationships/image" Target="../media/image10.png"/><Relationship Id="rId12" Type="http://schemas.openxmlformats.org/officeDocument/2006/relationships/image" Target="../media/image16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5.png"/><Relationship Id="rId5" Type="http://schemas.openxmlformats.org/officeDocument/2006/relationships/image" Target="../media/image8.png"/><Relationship Id="rId10" Type="http://schemas.openxmlformats.org/officeDocument/2006/relationships/image" Target="../media/image14.png"/><Relationship Id="rId4" Type="http://schemas.openxmlformats.org/officeDocument/2006/relationships/image" Target="../media/image34.png"/><Relationship Id="rId9" Type="http://schemas.openxmlformats.org/officeDocument/2006/relationships/image" Target="../media/image13.png"/><Relationship Id="rId1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0.png"/><Relationship Id="rId18" Type="http://schemas.openxmlformats.org/officeDocument/2006/relationships/image" Target="../media/image16.png"/><Relationship Id="rId3" Type="http://schemas.openxmlformats.org/officeDocument/2006/relationships/image" Target="../media/image350.png"/><Relationship Id="rId21" Type="http://schemas.openxmlformats.org/officeDocument/2006/relationships/comments" Target="../comments/comment1.xml"/><Relationship Id="rId12" Type="http://schemas.openxmlformats.org/officeDocument/2006/relationships/image" Target="../media/image9.png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20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8.png"/><Relationship Id="rId15" Type="http://schemas.openxmlformats.org/officeDocument/2006/relationships/image" Target="../media/image13.png"/><Relationship Id="rId10" Type="http://schemas.openxmlformats.org/officeDocument/2006/relationships/image" Target="../media/image37.png"/><Relationship Id="rId19" Type="http://schemas.openxmlformats.org/officeDocument/2006/relationships/image" Target="../media/image17.png"/><Relationship Id="rId4" Type="http://schemas.openxmlformats.org/officeDocument/2006/relationships/image" Target="../media/image7.png"/><Relationship Id="rId9" Type="http://schemas.openxmlformats.org/officeDocument/2006/relationships/image" Target="../media/image36.png"/><Relationship Id="rId14" Type="http://schemas.openxmlformats.org/officeDocument/2006/relationships/image" Target="../media/image1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4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12" Type="http://schemas.openxmlformats.org/officeDocument/2006/relationships/image" Target="../media/image5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5" Type="http://schemas.openxmlformats.org/officeDocument/2006/relationships/image" Target="../media/image46.png"/><Relationship Id="rId10" Type="http://schemas.openxmlformats.org/officeDocument/2006/relationships/image" Target="../media/image51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Relationship Id="rId14" Type="http://schemas.openxmlformats.org/officeDocument/2006/relationships/image" Target="../media/image5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6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10" Type="http://schemas.openxmlformats.org/officeDocument/2006/relationships/image" Target="../media/image62.png"/><Relationship Id="rId4" Type="http://schemas.openxmlformats.org/officeDocument/2006/relationships/chart" Target="../charts/chart1.xml"/><Relationship Id="rId9" Type="http://schemas.openxmlformats.org/officeDocument/2006/relationships/image" Target="../media/image6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57.png"/><Relationship Id="rId4" Type="http://schemas.openxmlformats.org/officeDocument/2006/relationships/chart" Target="../charts/char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73.png"/><Relationship Id="rId3" Type="http://schemas.openxmlformats.org/officeDocument/2006/relationships/image" Target="../media/image33.png"/><Relationship Id="rId7" Type="http://schemas.openxmlformats.org/officeDocument/2006/relationships/image" Target="../media/image10.png"/><Relationship Id="rId12" Type="http://schemas.openxmlformats.org/officeDocument/2006/relationships/image" Target="../media/image72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71.png"/><Relationship Id="rId5" Type="http://schemas.openxmlformats.org/officeDocument/2006/relationships/image" Target="../media/image8.png"/><Relationship Id="rId10" Type="http://schemas.openxmlformats.org/officeDocument/2006/relationships/image" Target="../media/image70.png"/><Relationship Id="rId4" Type="http://schemas.openxmlformats.org/officeDocument/2006/relationships/image" Target="../media/image34.png"/><Relationship Id="rId9" Type="http://schemas.openxmlformats.org/officeDocument/2006/relationships/image" Target="../media/image69.png"/><Relationship Id="rId14" Type="http://schemas.openxmlformats.org/officeDocument/2006/relationships/image" Target="../media/image3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78.png"/><Relationship Id="rId7" Type="http://schemas.openxmlformats.org/officeDocument/2006/relationships/image" Target="../media/image82.png"/><Relationship Id="rId12" Type="http://schemas.openxmlformats.org/officeDocument/2006/relationships/image" Target="../media/image87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11" Type="http://schemas.openxmlformats.org/officeDocument/2006/relationships/image" Target="../media/image86.png"/><Relationship Id="rId5" Type="http://schemas.openxmlformats.org/officeDocument/2006/relationships/image" Target="../media/image80.png"/><Relationship Id="rId10" Type="http://schemas.openxmlformats.org/officeDocument/2006/relationships/image" Target="../media/image85.png"/><Relationship Id="rId4" Type="http://schemas.openxmlformats.org/officeDocument/2006/relationships/image" Target="../media/image79.png"/><Relationship Id="rId9" Type="http://schemas.openxmlformats.org/officeDocument/2006/relationships/image" Target="../media/image84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105.png"/><Relationship Id="rId7" Type="http://schemas.openxmlformats.org/officeDocument/2006/relationships/image" Target="../media/image109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13" Type="http://schemas.openxmlformats.org/officeDocument/2006/relationships/image" Target="../media/image135.png"/><Relationship Id="rId18" Type="http://schemas.openxmlformats.org/officeDocument/2006/relationships/image" Target="../media/image140.png"/><Relationship Id="rId3" Type="http://schemas.openxmlformats.org/officeDocument/2006/relationships/image" Target="../media/image94.svg"/><Relationship Id="rId7" Type="http://schemas.openxmlformats.org/officeDocument/2006/relationships/image" Target="../media/image129.png"/><Relationship Id="rId12" Type="http://schemas.openxmlformats.org/officeDocument/2006/relationships/image" Target="../media/image134.png"/><Relationship Id="rId17" Type="http://schemas.openxmlformats.org/officeDocument/2006/relationships/image" Target="../media/image139.png"/><Relationship Id="rId2" Type="http://schemas.openxmlformats.org/officeDocument/2006/relationships/image" Target="../media/image93.png"/><Relationship Id="rId16" Type="http://schemas.openxmlformats.org/officeDocument/2006/relationships/image" Target="../media/image1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8.png"/><Relationship Id="rId11" Type="http://schemas.openxmlformats.org/officeDocument/2006/relationships/image" Target="../media/image133.png"/><Relationship Id="rId5" Type="http://schemas.openxmlformats.org/officeDocument/2006/relationships/image" Target="../media/image96.svg"/><Relationship Id="rId15" Type="http://schemas.openxmlformats.org/officeDocument/2006/relationships/image" Target="../media/image137.png"/><Relationship Id="rId10" Type="http://schemas.openxmlformats.org/officeDocument/2006/relationships/image" Target="../media/image132.png"/><Relationship Id="rId4" Type="http://schemas.openxmlformats.org/officeDocument/2006/relationships/image" Target="../media/image95.png"/><Relationship Id="rId9" Type="http://schemas.openxmlformats.org/officeDocument/2006/relationships/image" Target="../media/image131.png"/><Relationship Id="rId14" Type="http://schemas.openxmlformats.org/officeDocument/2006/relationships/image" Target="../media/image136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png"/><Relationship Id="rId13" Type="http://schemas.openxmlformats.org/officeDocument/2006/relationships/image" Target="../media/image148.png"/><Relationship Id="rId3" Type="http://schemas.openxmlformats.org/officeDocument/2006/relationships/image" Target="../media/image94.svg"/><Relationship Id="rId7" Type="http://schemas.openxmlformats.org/officeDocument/2006/relationships/image" Target="../media/image142.png"/><Relationship Id="rId12" Type="http://schemas.openxmlformats.org/officeDocument/2006/relationships/image" Target="../media/image147.png"/><Relationship Id="rId2" Type="http://schemas.openxmlformats.org/officeDocument/2006/relationships/image" Target="../media/image93.png"/><Relationship Id="rId16" Type="http://schemas.openxmlformats.org/officeDocument/2006/relationships/image" Target="../media/image98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1.png"/><Relationship Id="rId11" Type="http://schemas.openxmlformats.org/officeDocument/2006/relationships/image" Target="../media/image146.png"/><Relationship Id="rId5" Type="http://schemas.openxmlformats.org/officeDocument/2006/relationships/image" Target="../media/image96.svg"/><Relationship Id="rId15" Type="http://schemas.openxmlformats.org/officeDocument/2006/relationships/image" Target="../media/image97.png"/><Relationship Id="rId10" Type="http://schemas.openxmlformats.org/officeDocument/2006/relationships/image" Target="../media/image145.png"/><Relationship Id="rId4" Type="http://schemas.openxmlformats.org/officeDocument/2006/relationships/image" Target="../media/image95.png"/><Relationship Id="rId9" Type="http://schemas.openxmlformats.org/officeDocument/2006/relationships/image" Target="../media/image144.png"/><Relationship Id="rId14" Type="http://schemas.openxmlformats.org/officeDocument/2006/relationships/image" Target="../media/image149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png"/><Relationship Id="rId13" Type="http://schemas.openxmlformats.org/officeDocument/2006/relationships/image" Target="../media/image148.png"/><Relationship Id="rId3" Type="http://schemas.openxmlformats.org/officeDocument/2006/relationships/image" Target="../media/image94.svg"/><Relationship Id="rId7" Type="http://schemas.openxmlformats.org/officeDocument/2006/relationships/image" Target="../media/image142.png"/><Relationship Id="rId12" Type="http://schemas.openxmlformats.org/officeDocument/2006/relationships/image" Target="../media/image147.png"/><Relationship Id="rId2" Type="http://schemas.openxmlformats.org/officeDocument/2006/relationships/image" Target="../media/image93.png"/><Relationship Id="rId16" Type="http://schemas.openxmlformats.org/officeDocument/2006/relationships/image" Target="../media/image98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1.png"/><Relationship Id="rId11" Type="http://schemas.openxmlformats.org/officeDocument/2006/relationships/image" Target="../media/image146.png"/><Relationship Id="rId5" Type="http://schemas.openxmlformats.org/officeDocument/2006/relationships/image" Target="../media/image96.svg"/><Relationship Id="rId15" Type="http://schemas.openxmlformats.org/officeDocument/2006/relationships/image" Target="../media/image97.png"/><Relationship Id="rId10" Type="http://schemas.openxmlformats.org/officeDocument/2006/relationships/image" Target="../media/image145.png"/><Relationship Id="rId4" Type="http://schemas.openxmlformats.org/officeDocument/2006/relationships/image" Target="../media/image95.png"/><Relationship Id="rId9" Type="http://schemas.openxmlformats.org/officeDocument/2006/relationships/image" Target="../media/image144.png"/><Relationship Id="rId14" Type="http://schemas.openxmlformats.org/officeDocument/2006/relationships/image" Target="../media/image149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png"/><Relationship Id="rId13" Type="http://schemas.openxmlformats.org/officeDocument/2006/relationships/image" Target="../media/image148.png"/><Relationship Id="rId3" Type="http://schemas.openxmlformats.org/officeDocument/2006/relationships/image" Target="../media/image94.svg"/><Relationship Id="rId7" Type="http://schemas.openxmlformats.org/officeDocument/2006/relationships/image" Target="../media/image142.png"/><Relationship Id="rId12" Type="http://schemas.openxmlformats.org/officeDocument/2006/relationships/image" Target="../media/image147.png"/><Relationship Id="rId2" Type="http://schemas.openxmlformats.org/officeDocument/2006/relationships/image" Target="../media/image93.png"/><Relationship Id="rId16" Type="http://schemas.openxmlformats.org/officeDocument/2006/relationships/image" Target="../media/image98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1.png"/><Relationship Id="rId11" Type="http://schemas.openxmlformats.org/officeDocument/2006/relationships/image" Target="../media/image146.png"/><Relationship Id="rId5" Type="http://schemas.openxmlformats.org/officeDocument/2006/relationships/image" Target="../media/image96.svg"/><Relationship Id="rId15" Type="http://schemas.openxmlformats.org/officeDocument/2006/relationships/image" Target="../media/image97.png"/><Relationship Id="rId10" Type="http://schemas.openxmlformats.org/officeDocument/2006/relationships/image" Target="../media/image145.png"/><Relationship Id="rId4" Type="http://schemas.openxmlformats.org/officeDocument/2006/relationships/image" Target="../media/image95.png"/><Relationship Id="rId9" Type="http://schemas.openxmlformats.org/officeDocument/2006/relationships/image" Target="../media/image144.png"/><Relationship Id="rId14" Type="http://schemas.openxmlformats.org/officeDocument/2006/relationships/image" Target="../media/image149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png"/><Relationship Id="rId13" Type="http://schemas.openxmlformats.org/officeDocument/2006/relationships/image" Target="../media/image148.png"/><Relationship Id="rId3" Type="http://schemas.openxmlformats.org/officeDocument/2006/relationships/image" Target="../media/image94.svg"/><Relationship Id="rId7" Type="http://schemas.openxmlformats.org/officeDocument/2006/relationships/image" Target="../media/image142.png"/><Relationship Id="rId12" Type="http://schemas.openxmlformats.org/officeDocument/2006/relationships/image" Target="../media/image147.png"/><Relationship Id="rId2" Type="http://schemas.openxmlformats.org/officeDocument/2006/relationships/image" Target="../media/image93.png"/><Relationship Id="rId16" Type="http://schemas.openxmlformats.org/officeDocument/2006/relationships/image" Target="../media/image98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1.png"/><Relationship Id="rId11" Type="http://schemas.openxmlformats.org/officeDocument/2006/relationships/image" Target="../media/image146.png"/><Relationship Id="rId5" Type="http://schemas.openxmlformats.org/officeDocument/2006/relationships/image" Target="../media/image96.svg"/><Relationship Id="rId15" Type="http://schemas.openxmlformats.org/officeDocument/2006/relationships/image" Target="../media/image97.png"/><Relationship Id="rId10" Type="http://schemas.openxmlformats.org/officeDocument/2006/relationships/image" Target="../media/image145.png"/><Relationship Id="rId4" Type="http://schemas.openxmlformats.org/officeDocument/2006/relationships/image" Target="../media/image95.png"/><Relationship Id="rId9" Type="http://schemas.openxmlformats.org/officeDocument/2006/relationships/image" Target="../media/image144.png"/><Relationship Id="rId14" Type="http://schemas.openxmlformats.org/officeDocument/2006/relationships/image" Target="../media/image149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13" Type="http://schemas.openxmlformats.org/officeDocument/2006/relationships/image" Target="../media/image124.svg"/><Relationship Id="rId3" Type="http://schemas.openxmlformats.org/officeDocument/2006/relationships/image" Target="../media/image100.svg"/><Relationship Id="rId7" Type="http://schemas.openxmlformats.org/officeDocument/2006/relationships/image" Target="../media/image104.svg"/><Relationship Id="rId12" Type="http://schemas.openxmlformats.org/officeDocument/2006/relationships/image" Target="../media/image123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png"/><Relationship Id="rId11" Type="http://schemas.openxmlformats.org/officeDocument/2006/relationships/image" Target="../media/image122.svg"/><Relationship Id="rId5" Type="http://schemas.openxmlformats.org/officeDocument/2006/relationships/image" Target="../media/image102.svg"/><Relationship Id="rId15" Type="http://schemas.openxmlformats.org/officeDocument/2006/relationships/image" Target="../media/image126.svg"/><Relationship Id="rId10" Type="http://schemas.openxmlformats.org/officeDocument/2006/relationships/image" Target="../media/image121.png"/><Relationship Id="rId4" Type="http://schemas.openxmlformats.org/officeDocument/2006/relationships/image" Target="../media/image101.png"/><Relationship Id="rId9" Type="http://schemas.openxmlformats.org/officeDocument/2006/relationships/image" Target="../media/image120.svg"/><Relationship Id="rId14" Type="http://schemas.openxmlformats.org/officeDocument/2006/relationships/image" Target="../media/image125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sv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0.pn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3.png"/><Relationship Id="rId13" Type="http://schemas.openxmlformats.org/officeDocument/2006/relationships/image" Target="../media/image168.png"/><Relationship Id="rId18" Type="http://schemas.openxmlformats.org/officeDocument/2006/relationships/image" Target="../media/image173.png"/><Relationship Id="rId3" Type="http://schemas.openxmlformats.org/officeDocument/2006/relationships/image" Target="../media/image158.png"/><Relationship Id="rId7" Type="http://schemas.openxmlformats.org/officeDocument/2006/relationships/image" Target="../media/image162.png"/><Relationship Id="rId12" Type="http://schemas.openxmlformats.org/officeDocument/2006/relationships/image" Target="../media/image167.png"/><Relationship Id="rId17" Type="http://schemas.openxmlformats.org/officeDocument/2006/relationships/image" Target="../media/image172.png"/><Relationship Id="rId2" Type="http://schemas.openxmlformats.org/officeDocument/2006/relationships/image" Target="../media/image157.png"/><Relationship Id="rId16" Type="http://schemas.openxmlformats.org/officeDocument/2006/relationships/image" Target="../media/image1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1.png"/><Relationship Id="rId11" Type="http://schemas.openxmlformats.org/officeDocument/2006/relationships/image" Target="../media/image166.png"/><Relationship Id="rId5" Type="http://schemas.openxmlformats.org/officeDocument/2006/relationships/image" Target="../media/image160.png"/><Relationship Id="rId15" Type="http://schemas.openxmlformats.org/officeDocument/2006/relationships/image" Target="../media/image170.png"/><Relationship Id="rId10" Type="http://schemas.openxmlformats.org/officeDocument/2006/relationships/image" Target="../media/image165.png"/><Relationship Id="rId19" Type="http://schemas.openxmlformats.org/officeDocument/2006/relationships/image" Target="../media/image174.png"/><Relationship Id="rId4" Type="http://schemas.openxmlformats.org/officeDocument/2006/relationships/image" Target="../media/image159.png"/><Relationship Id="rId9" Type="http://schemas.openxmlformats.org/officeDocument/2006/relationships/image" Target="../media/image164.png"/><Relationship Id="rId14" Type="http://schemas.openxmlformats.org/officeDocument/2006/relationships/image" Target="../media/image169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3.png"/><Relationship Id="rId13" Type="http://schemas.openxmlformats.org/officeDocument/2006/relationships/image" Target="../media/image168.png"/><Relationship Id="rId18" Type="http://schemas.openxmlformats.org/officeDocument/2006/relationships/image" Target="../media/image173.png"/><Relationship Id="rId3" Type="http://schemas.openxmlformats.org/officeDocument/2006/relationships/image" Target="../media/image158.png"/><Relationship Id="rId7" Type="http://schemas.openxmlformats.org/officeDocument/2006/relationships/image" Target="../media/image162.png"/><Relationship Id="rId12" Type="http://schemas.openxmlformats.org/officeDocument/2006/relationships/image" Target="../media/image167.png"/><Relationship Id="rId17" Type="http://schemas.openxmlformats.org/officeDocument/2006/relationships/image" Target="../media/image172.png"/><Relationship Id="rId2" Type="http://schemas.openxmlformats.org/officeDocument/2006/relationships/image" Target="../media/image157.png"/><Relationship Id="rId16" Type="http://schemas.openxmlformats.org/officeDocument/2006/relationships/image" Target="../media/image1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1.png"/><Relationship Id="rId11" Type="http://schemas.openxmlformats.org/officeDocument/2006/relationships/image" Target="../media/image166.png"/><Relationship Id="rId5" Type="http://schemas.openxmlformats.org/officeDocument/2006/relationships/image" Target="../media/image160.png"/><Relationship Id="rId15" Type="http://schemas.openxmlformats.org/officeDocument/2006/relationships/image" Target="../media/image170.png"/><Relationship Id="rId10" Type="http://schemas.openxmlformats.org/officeDocument/2006/relationships/image" Target="../media/image165.png"/><Relationship Id="rId19" Type="http://schemas.openxmlformats.org/officeDocument/2006/relationships/image" Target="../media/image174.png"/><Relationship Id="rId4" Type="http://schemas.openxmlformats.org/officeDocument/2006/relationships/image" Target="../media/image159.png"/><Relationship Id="rId9" Type="http://schemas.openxmlformats.org/officeDocument/2006/relationships/image" Target="../media/image164.png"/><Relationship Id="rId14" Type="http://schemas.openxmlformats.org/officeDocument/2006/relationships/image" Target="../media/image169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6.png"/><Relationship Id="rId13" Type="http://schemas.openxmlformats.org/officeDocument/2006/relationships/image" Target="../media/image171.png"/><Relationship Id="rId3" Type="http://schemas.openxmlformats.org/officeDocument/2006/relationships/image" Target="../media/image159.png"/><Relationship Id="rId7" Type="http://schemas.openxmlformats.org/officeDocument/2006/relationships/image" Target="../media/image165.png"/><Relationship Id="rId12" Type="http://schemas.openxmlformats.org/officeDocument/2006/relationships/image" Target="../media/image178.png"/><Relationship Id="rId2" Type="http://schemas.openxmlformats.org/officeDocument/2006/relationships/image" Target="../media/image157.png"/><Relationship Id="rId16" Type="http://schemas.openxmlformats.org/officeDocument/2006/relationships/image" Target="../media/image1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3.png"/><Relationship Id="rId11" Type="http://schemas.openxmlformats.org/officeDocument/2006/relationships/image" Target="../media/image169.png"/><Relationship Id="rId5" Type="http://schemas.openxmlformats.org/officeDocument/2006/relationships/image" Target="../media/image175.png"/><Relationship Id="rId15" Type="http://schemas.openxmlformats.org/officeDocument/2006/relationships/image" Target="../media/image173.png"/><Relationship Id="rId10" Type="http://schemas.openxmlformats.org/officeDocument/2006/relationships/image" Target="../media/image177.png"/><Relationship Id="rId4" Type="http://schemas.openxmlformats.org/officeDocument/2006/relationships/image" Target="../media/image161.png"/><Relationship Id="rId9" Type="http://schemas.openxmlformats.org/officeDocument/2006/relationships/image" Target="../media/image167.png"/><Relationship Id="rId14" Type="http://schemas.openxmlformats.org/officeDocument/2006/relationships/image" Target="../media/image179.pn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jpe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jpeg"/><Relationship Id="rId2" Type="http://schemas.openxmlformats.org/officeDocument/2006/relationships/image" Target="../media/image156.jpe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B6CD3-E960-4183-8F17-A6A6351541C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ja-JP" altLang="en-US" sz="5400" dirty="0"/>
              <a:t>ニューラルネットワークの入門</a:t>
            </a:r>
            <a:endParaRPr kumimoji="1" lang="ja-JP" altLang="en-US" sz="5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DD84DAB-88BC-4D83-A1A8-DF0CE044381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ja-JP" altLang="en-US" dirty="0"/>
              <a:t>～～単純な演算から画像認識まで～～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8845378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063" name="TextBox 2062">
                <a:extLst>
                  <a:ext uri="{FF2B5EF4-FFF2-40B4-BE49-F238E27FC236}">
                    <a16:creationId xmlns:a16="http://schemas.microsoft.com/office/drawing/2014/main" id="{E1739854-7BC3-432B-9BE0-709FB3FA5CD0}"/>
                  </a:ext>
                </a:extLst>
              </p:cNvPr>
              <p:cNvSpPr txBox="1"/>
              <p:nvPr/>
            </p:nvSpPr>
            <p:spPr>
              <a:xfrm>
                <a:off x="5640650" y="4616424"/>
                <a:ext cx="2517933" cy="8917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kumimoji="1" lang="en-US" altLang="ja-JP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kumimoji="1" lang="en-US" altLang="ja-JP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kumimoji="1" lang="en-US" altLang="ja-JP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kumimoji="1" lang="en-US" altLang="ja-JP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kumimoji="1" lang="en-US" altLang="ja-JP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kumimoji="1" lang="en-US" altLang="ja-JP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ja-JP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kumimoji="1" lang="en-US" altLang="ja-JP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kumimoji="1" lang="en-US" altLang="ja-JP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kumimoji="1" lang="en-US" altLang="ja-JP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𝑏𝑖𝑎𝑠</m:t>
                          </m:r>
                        </m:e>
                      </m:d>
                    </m:oMath>
                  </m:oMathPara>
                </a14:m>
                <a:endParaRPr kumimoji="1" lang="ja-JP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063" name="TextBox 2062">
                <a:extLst>
                  <a:ext uri="{FF2B5EF4-FFF2-40B4-BE49-F238E27FC236}">
                    <a16:creationId xmlns:a16="http://schemas.microsoft.com/office/drawing/2014/main" id="{E1739854-7BC3-432B-9BE0-709FB3FA5C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0650" y="4616424"/>
                <a:ext cx="2517933" cy="89171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TextBox 71">
            <a:extLst>
              <a:ext uri="{FF2B5EF4-FFF2-40B4-BE49-F238E27FC236}">
                <a16:creationId xmlns:a16="http://schemas.microsoft.com/office/drawing/2014/main" id="{9A6410FB-145F-4417-A479-A81536C80596}"/>
              </a:ext>
            </a:extLst>
          </p:cNvPr>
          <p:cNvSpPr txBox="1"/>
          <p:nvPr/>
        </p:nvSpPr>
        <p:spPr>
          <a:xfrm>
            <a:off x="5882911" y="5662642"/>
            <a:ext cx="2054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「</a:t>
            </a:r>
            <a:r>
              <a:rPr kumimoji="1" lang="en-US" altLang="ja-JP" i="1" dirty="0">
                <a:solidFill>
                  <a:schemeClr val="bg1"/>
                </a:solidFill>
                <a:latin typeface="Times New Roman" panose="02020603050405020304" pitchFamily="18" charset="0"/>
                <a:ea typeface="Meiryo UI" panose="020B0604030504040204" pitchFamily="50" charset="-128"/>
                <a:cs typeface="Times New Roman" panose="02020603050405020304" pitchFamily="18" charset="0"/>
              </a:rPr>
              <a:t>f</a:t>
            </a:r>
            <a:r>
              <a:rPr kumimoji="1" lang="ja-JP" altLang="en-US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」は活性化関数</a:t>
            </a:r>
          </a:p>
        </p:txBody>
      </p:sp>
      <p:sp>
        <p:nvSpPr>
          <p:cNvPr id="77" name="Title 2">
            <a:extLst>
              <a:ext uri="{FF2B5EF4-FFF2-40B4-BE49-F238E27FC236}">
                <a16:creationId xmlns:a16="http://schemas.microsoft.com/office/drawing/2014/main" id="{214BE43A-9B3F-45DF-911B-7C7922FE10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0881"/>
            <a:ext cx="10515600" cy="926154"/>
          </a:xfrm>
          <a:effectLst/>
        </p:spPr>
        <p:txBody>
          <a:bodyPr>
            <a:noAutofit/>
          </a:bodyPr>
          <a:lstStyle/>
          <a:p>
            <a:pPr algn="ctr"/>
            <a:r>
              <a:rPr lang="ja-JP" altLang="en-US" sz="3200" dirty="0"/>
              <a:t>ニューラルネットワーク</a:t>
            </a:r>
            <a:br>
              <a:rPr lang="en-US" altLang="ja-JP" sz="3200" dirty="0"/>
            </a:br>
            <a:r>
              <a:rPr lang="ja-JP" altLang="en-US" sz="2000" dirty="0"/>
              <a:t>実際の神経細胞（ニューロン）から生まれたアイディア</a:t>
            </a:r>
            <a:endParaRPr kumimoji="1" lang="ja-JP" altLang="en-US" sz="3200" dirty="0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FECA16E2-9090-46A0-9E6D-40D877F759EC}"/>
              </a:ext>
            </a:extLst>
          </p:cNvPr>
          <p:cNvSpPr/>
          <p:nvPr/>
        </p:nvSpPr>
        <p:spPr>
          <a:xfrm>
            <a:off x="2818397" y="1975442"/>
            <a:ext cx="228600" cy="228600"/>
          </a:xfrm>
          <a:prstGeom prst="ellipse">
            <a:avLst/>
          </a:prstGeom>
          <a:solidFill>
            <a:srgbClr val="FFFFFF">
              <a:alpha val="25098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47CEE5DB-0018-4CE7-9F5C-4A70D4E88675}"/>
              </a:ext>
            </a:extLst>
          </p:cNvPr>
          <p:cNvSpPr/>
          <p:nvPr/>
        </p:nvSpPr>
        <p:spPr>
          <a:xfrm>
            <a:off x="2818397" y="2414543"/>
            <a:ext cx="228600" cy="228600"/>
          </a:xfrm>
          <a:prstGeom prst="ellipse">
            <a:avLst/>
          </a:prstGeom>
          <a:solidFill>
            <a:srgbClr val="FFFFFF">
              <a:alpha val="25098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B48A8E97-8AD7-4716-BCEB-A60ACC426FF7}"/>
              </a:ext>
            </a:extLst>
          </p:cNvPr>
          <p:cNvSpPr/>
          <p:nvPr/>
        </p:nvSpPr>
        <p:spPr>
          <a:xfrm>
            <a:off x="2818397" y="2853644"/>
            <a:ext cx="228600" cy="228600"/>
          </a:xfrm>
          <a:prstGeom prst="ellipse">
            <a:avLst/>
          </a:prstGeom>
          <a:solidFill>
            <a:srgbClr val="FFFFFF">
              <a:alpha val="25098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CD142D6E-8171-4740-AECD-B902EFC311A2}"/>
              </a:ext>
            </a:extLst>
          </p:cNvPr>
          <p:cNvSpPr/>
          <p:nvPr/>
        </p:nvSpPr>
        <p:spPr>
          <a:xfrm>
            <a:off x="2818397" y="3292745"/>
            <a:ext cx="228600" cy="228600"/>
          </a:xfrm>
          <a:prstGeom prst="ellipse">
            <a:avLst/>
          </a:prstGeom>
          <a:solidFill>
            <a:srgbClr val="FFFFFF">
              <a:alpha val="25098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11C17267-984A-49FB-9C24-409D0C184461}"/>
              </a:ext>
            </a:extLst>
          </p:cNvPr>
          <p:cNvSpPr/>
          <p:nvPr/>
        </p:nvSpPr>
        <p:spPr>
          <a:xfrm>
            <a:off x="2818397" y="4816745"/>
            <a:ext cx="228600" cy="228600"/>
          </a:xfrm>
          <a:prstGeom prst="ellipse">
            <a:avLst/>
          </a:prstGeom>
          <a:solidFill>
            <a:srgbClr val="FFFFFF">
              <a:alpha val="25098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D66F8CEF-B2B0-44B3-B0F1-78D56FE2B871}"/>
                  </a:ext>
                </a:extLst>
              </p:cNvPr>
              <p:cNvSpPr/>
              <p:nvPr/>
            </p:nvSpPr>
            <p:spPr>
              <a:xfrm>
                <a:off x="4644344" y="2908892"/>
                <a:ext cx="996306" cy="996306"/>
              </a:xfrm>
              <a:prstGeom prst="ellipse">
                <a:avLst/>
              </a:prstGeom>
              <a:solidFill>
                <a:srgbClr val="FFFFFF">
                  <a:alpha val="25098"/>
                </a:srgb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ja-JP" sz="6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1" lang="el-GR" altLang="ja-JP" sz="6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kumimoji="1" lang="ja-JP" altLang="en-US" sz="6000" dirty="0"/>
              </a:p>
            </p:txBody>
          </p:sp>
        </mc:Choice>
        <mc:Fallback xmlns=""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D66F8CEF-B2B0-44B3-B0F1-78D56FE2B8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4344" y="2908892"/>
                <a:ext cx="996306" cy="996306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13D3A656-9E35-4D1C-8EF3-4FEDA5155E36}"/>
              </a:ext>
            </a:extLst>
          </p:cNvPr>
          <p:cNvCxnSpPr>
            <a:cxnSpLocks/>
            <a:stCxn id="83" idx="2"/>
            <a:endCxn id="78" idx="6"/>
          </p:cNvCxnSpPr>
          <p:nvPr/>
        </p:nvCxnSpPr>
        <p:spPr>
          <a:xfrm flipH="1" flipV="1">
            <a:off x="3046997" y="2089742"/>
            <a:ext cx="1597347" cy="131730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508AD947-DD7C-4018-AD23-5B3508833787}"/>
              </a:ext>
            </a:extLst>
          </p:cNvPr>
          <p:cNvCxnSpPr>
            <a:cxnSpLocks/>
            <a:stCxn id="83" idx="2"/>
            <a:endCxn id="79" idx="6"/>
          </p:cNvCxnSpPr>
          <p:nvPr/>
        </p:nvCxnSpPr>
        <p:spPr>
          <a:xfrm flipH="1" flipV="1">
            <a:off x="3046997" y="2528843"/>
            <a:ext cx="1597347" cy="87820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2556A117-D483-4989-BD92-C5E0210B5AB5}"/>
              </a:ext>
            </a:extLst>
          </p:cNvPr>
          <p:cNvCxnSpPr>
            <a:cxnSpLocks/>
            <a:stCxn id="83" idx="2"/>
            <a:endCxn id="80" idx="6"/>
          </p:cNvCxnSpPr>
          <p:nvPr/>
        </p:nvCxnSpPr>
        <p:spPr>
          <a:xfrm flipH="1" flipV="1">
            <a:off x="3046997" y="2967944"/>
            <a:ext cx="1597347" cy="43910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F7B0E44A-B231-4DDB-92F6-A2C9A4515D2B}"/>
              </a:ext>
            </a:extLst>
          </p:cNvPr>
          <p:cNvCxnSpPr>
            <a:cxnSpLocks/>
            <a:stCxn id="83" idx="2"/>
            <a:endCxn id="81" idx="6"/>
          </p:cNvCxnSpPr>
          <p:nvPr/>
        </p:nvCxnSpPr>
        <p:spPr>
          <a:xfrm flipH="1">
            <a:off x="3046997" y="3407045"/>
            <a:ext cx="159734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F4834420-44E2-48E4-B4A0-7E4A137B04DA}"/>
              </a:ext>
            </a:extLst>
          </p:cNvPr>
          <p:cNvCxnSpPr>
            <a:cxnSpLocks/>
            <a:stCxn id="83" idx="2"/>
            <a:endCxn id="82" idx="6"/>
          </p:cNvCxnSpPr>
          <p:nvPr/>
        </p:nvCxnSpPr>
        <p:spPr>
          <a:xfrm flipH="1">
            <a:off x="3046997" y="3407045"/>
            <a:ext cx="1597347" cy="1524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7E6D5016-7A32-491B-9DAF-B09B57AD33FC}"/>
              </a:ext>
            </a:extLst>
          </p:cNvPr>
          <p:cNvSpPr txBox="1"/>
          <p:nvPr/>
        </p:nvSpPr>
        <p:spPr>
          <a:xfrm>
            <a:off x="2606874" y="1430494"/>
            <a:ext cx="651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入力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4EE3E6F1-4782-4416-B37E-8D048E201CF2}"/>
              </a:ext>
            </a:extLst>
          </p:cNvPr>
          <p:cNvSpPr txBox="1"/>
          <p:nvPr/>
        </p:nvSpPr>
        <p:spPr>
          <a:xfrm>
            <a:off x="3707964" y="1430494"/>
            <a:ext cx="651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荷重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ABC40BB5-026B-46FB-B243-C0A46154FA9E}"/>
              </a:ext>
            </a:extLst>
          </p:cNvPr>
          <p:cNvSpPr txBox="1"/>
          <p:nvPr/>
        </p:nvSpPr>
        <p:spPr>
          <a:xfrm>
            <a:off x="6350197" y="1430494"/>
            <a:ext cx="1120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活性化</a:t>
            </a:r>
          </a:p>
        </p:txBody>
      </p: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ACD70603-D6BD-47D7-AECD-186D277422EB}"/>
              </a:ext>
            </a:extLst>
          </p:cNvPr>
          <p:cNvCxnSpPr>
            <a:cxnSpLocks/>
          </p:cNvCxnSpPr>
          <p:nvPr/>
        </p:nvCxnSpPr>
        <p:spPr>
          <a:xfrm flipH="1">
            <a:off x="5640651" y="3403539"/>
            <a:ext cx="732476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Oval 92">
            <a:extLst>
              <a:ext uri="{FF2B5EF4-FFF2-40B4-BE49-F238E27FC236}">
                <a16:creationId xmlns:a16="http://schemas.microsoft.com/office/drawing/2014/main" id="{7E9237C3-6DD6-4421-A11A-5151C277D634}"/>
              </a:ext>
            </a:extLst>
          </p:cNvPr>
          <p:cNvSpPr/>
          <p:nvPr/>
        </p:nvSpPr>
        <p:spPr>
          <a:xfrm>
            <a:off x="6373127" y="2908892"/>
            <a:ext cx="996306" cy="996306"/>
          </a:xfrm>
          <a:prstGeom prst="ellipse">
            <a:avLst/>
          </a:prstGeom>
          <a:solidFill>
            <a:srgbClr val="FFFFFF">
              <a:alpha val="25098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6000" dirty="0"/>
          </a:p>
        </p:txBody>
      </p:sp>
      <p:sp>
        <p:nvSpPr>
          <p:cNvPr id="94" name="Freeform: Shape 93">
            <a:extLst>
              <a:ext uri="{FF2B5EF4-FFF2-40B4-BE49-F238E27FC236}">
                <a16:creationId xmlns:a16="http://schemas.microsoft.com/office/drawing/2014/main" id="{4A8B3448-C1D9-4A43-B614-AEB653551BA1}"/>
              </a:ext>
            </a:extLst>
          </p:cNvPr>
          <p:cNvSpPr/>
          <p:nvPr/>
        </p:nvSpPr>
        <p:spPr>
          <a:xfrm>
            <a:off x="6526005" y="3061241"/>
            <a:ext cx="664368" cy="633603"/>
          </a:xfrm>
          <a:custGeom>
            <a:avLst/>
            <a:gdLst>
              <a:gd name="connsiteX0" fmla="*/ 446328 w 446328"/>
              <a:gd name="connsiteY0" fmla="*/ 50409 h 574284"/>
              <a:gd name="connsiteX1" fmla="*/ 17703 w 446328"/>
              <a:gd name="connsiteY1" fmla="*/ 50409 h 574284"/>
              <a:gd name="connsiteX2" fmla="*/ 122478 w 446328"/>
              <a:gd name="connsiteY2" fmla="*/ 574284 h 574284"/>
              <a:gd name="connsiteX0" fmla="*/ 356216 w 356216"/>
              <a:gd name="connsiteY0" fmla="*/ 6172 h 530047"/>
              <a:gd name="connsiteX1" fmla="*/ 91898 w 356216"/>
              <a:gd name="connsiteY1" fmla="*/ 249060 h 530047"/>
              <a:gd name="connsiteX2" fmla="*/ 32366 w 356216"/>
              <a:gd name="connsiteY2" fmla="*/ 530047 h 530047"/>
              <a:gd name="connsiteX0" fmla="*/ 543716 w 543716"/>
              <a:gd name="connsiteY0" fmla="*/ 6521 h 608977"/>
              <a:gd name="connsiteX1" fmla="*/ 279398 w 543716"/>
              <a:gd name="connsiteY1" fmla="*/ 249409 h 608977"/>
              <a:gd name="connsiteX2" fmla="*/ 15079 w 543716"/>
              <a:gd name="connsiteY2" fmla="*/ 608977 h 608977"/>
              <a:gd name="connsiteX0" fmla="*/ 572508 w 572508"/>
              <a:gd name="connsiteY0" fmla="*/ 5212 h 674343"/>
              <a:gd name="connsiteX1" fmla="*/ 279615 w 572508"/>
              <a:gd name="connsiteY1" fmla="*/ 314775 h 674343"/>
              <a:gd name="connsiteX2" fmla="*/ 15296 w 572508"/>
              <a:gd name="connsiteY2" fmla="*/ 674343 h 674343"/>
              <a:gd name="connsiteX0" fmla="*/ 572508 w 572508"/>
              <a:gd name="connsiteY0" fmla="*/ 0 h 669131"/>
              <a:gd name="connsiteX1" fmla="*/ 279615 w 572508"/>
              <a:gd name="connsiteY1" fmla="*/ 309563 h 669131"/>
              <a:gd name="connsiteX2" fmla="*/ 15296 w 572508"/>
              <a:gd name="connsiteY2" fmla="*/ 669131 h 669131"/>
              <a:gd name="connsiteX0" fmla="*/ 557212 w 557212"/>
              <a:gd name="connsiteY0" fmla="*/ 0 h 669132"/>
              <a:gd name="connsiteX1" fmla="*/ 264319 w 557212"/>
              <a:gd name="connsiteY1" fmla="*/ 309563 h 669132"/>
              <a:gd name="connsiteX2" fmla="*/ 0 w 557212"/>
              <a:gd name="connsiteY2" fmla="*/ 669131 h 669132"/>
              <a:gd name="connsiteX0" fmla="*/ 557212 w 557212"/>
              <a:gd name="connsiteY0" fmla="*/ 0 h 669133"/>
              <a:gd name="connsiteX1" fmla="*/ 264319 w 557212"/>
              <a:gd name="connsiteY1" fmla="*/ 309563 h 669133"/>
              <a:gd name="connsiteX2" fmla="*/ 0 w 557212"/>
              <a:gd name="connsiteY2" fmla="*/ 669131 h 669133"/>
              <a:gd name="connsiteX0" fmla="*/ 631030 w 631030"/>
              <a:gd name="connsiteY0" fmla="*/ 0 h 638177"/>
              <a:gd name="connsiteX1" fmla="*/ 338137 w 631030"/>
              <a:gd name="connsiteY1" fmla="*/ 309563 h 638177"/>
              <a:gd name="connsiteX2" fmla="*/ 0 w 631030"/>
              <a:gd name="connsiteY2" fmla="*/ 638175 h 638177"/>
              <a:gd name="connsiteX0" fmla="*/ 664368 w 664368"/>
              <a:gd name="connsiteY0" fmla="*/ 0 h 633415"/>
              <a:gd name="connsiteX1" fmla="*/ 338137 w 664368"/>
              <a:gd name="connsiteY1" fmla="*/ 304801 h 633415"/>
              <a:gd name="connsiteX2" fmla="*/ 0 w 664368"/>
              <a:gd name="connsiteY2" fmla="*/ 633413 h 633415"/>
              <a:gd name="connsiteX0" fmla="*/ 664368 w 664368"/>
              <a:gd name="connsiteY0" fmla="*/ 36 h 633451"/>
              <a:gd name="connsiteX1" fmla="*/ 338137 w 664368"/>
              <a:gd name="connsiteY1" fmla="*/ 304837 h 633451"/>
              <a:gd name="connsiteX2" fmla="*/ 0 w 664368"/>
              <a:gd name="connsiteY2" fmla="*/ 633449 h 633451"/>
              <a:gd name="connsiteX0" fmla="*/ 664368 w 664368"/>
              <a:gd name="connsiteY0" fmla="*/ 36 h 633548"/>
              <a:gd name="connsiteX1" fmla="*/ 338137 w 664368"/>
              <a:gd name="connsiteY1" fmla="*/ 304837 h 633548"/>
              <a:gd name="connsiteX2" fmla="*/ 0 w 664368"/>
              <a:gd name="connsiteY2" fmla="*/ 633449 h 633548"/>
              <a:gd name="connsiteX0" fmla="*/ 664368 w 664368"/>
              <a:gd name="connsiteY0" fmla="*/ 50 h 633592"/>
              <a:gd name="connsiteX1" fmla="*/ 338137 w 664368"/>
              <a:gd name="connsiteY1" fmla="*/ 304851 h 633592"/>
              <a:gd name="connsiteX2" fmla="*/ 0 w 664368"/>
              <a:gd name="connsiteY2" fmla="*/ 633463 h 633592"/>
              <a:gd name="connsiteX0" fmla="*/ 664368 w 664368"/>
              <a:gd name="connsiteY0" fmla="*/ 39 h 633554"/>
              <a:gd name="connsiteX1" fmla="*/ 338137 w 664368"/>
              <a:gd name="connsiteY1" fmla="*/ 304840 h 633554"/>
              <a:gd name="connsiteX2" fmla="*/ 0 w 664368"/>
              <a:gd name="connsiteY2" fmla="*/ 633452 h 633554"/>
              <a:gd name="connsiteX0" fmla="*/ 664368 w 664368"/>
              <a:gd name="connsiteY0" fmla="*/ 53 h 633603"/>
              <a:gd name="connsiteX1" fmla="*/ 338137 w 664368"/>
              <a:gd name="connsiteY1" fmla="*/ 304854 h 633603"/>
              <a:gd name="connsiteX2" fmla="*/ 0 w 664368"/>
              <a:gd name="connsiteY2" fmla="*/ 633466 h 633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64368" h="633603">
                <a:moveTo>
                  <a:pt x="664368" y="53"/>
                </a:moveTo>
                <a:cubicBezTo>
                  <a:pt x="353217" y="-3121"/>
                  <a:pt x="372664" y="134991"/>
                  <a:pt x="338137" y="304854"/>
                </a:cubicBezTo>
                <a:cubicBezTo>
                  <a:pt x="303610" y="474717"/>
                  <a:pt x="313531" y="639022"/>
                  <a:pt x="0" y="633466"/>
                </a:cubicBezTo>
              </a:path>
            </a:pathLst>
          </a:cu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29142121-AD5E-4287-B81F-BF1791F9E705}"/>
              </a:ext>
            </a:extLst>
          </p:cNvPr>
          <p:cNvCxnSpPr>
            <a:cxnSpLocks/>
            <a:stCxn id="96" idx="2"/>
          </p:cNvCxnSpPr>
          <p:nvPr/>
        </p:nvCxnSpPr>
        <p:spPr>
          <a:xfrm flipH="1">
            <a:off x="7369433" y="3400042"/>
            <a:ext cx="1299218" cy="3497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Oval 95">
            <a:extLst>
              <a:ext uri="{FF2B5EF4-FFF2-40B4-BE49-F238E27FC236}">
                <a16:creationId xmlns:a16="http://schemas.microsoft.com/office/drawing/2014/main" id="{1E6E27AB-2202-4459-93B5-7486FDF24614}"/>
              </a:ext>
            </a:extLst>
          </p:cNvPr>
          <p:cNvSpPr/>
          <p:nvPr/>
        </p:nvSpPr>
        <p:spPr>
          <a:xfrm>
            <a:off x="8668651" y="3285742"/>
            <a:ext cx="228600" cy="228600"/>
          </a:xfrm>
          <a:prstGeom prst="ellipse">
            <a:avLst/>
          </a:prstGeom>
          <a:solidFill>
            <a:srgbClr val="FFFFFF">
              <a:alpha val="25098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E1DDF11B-C236-42FD-B3E9-75E46489AEAC}"/>
                  </a:ext>
                </a:extLst>
              </p:cNvPr>
              <p:cNvSpPr txBox="1"/>
              <p:nvPr/>
            </p:nvSpPr>
            <p:spPr>
              <a:xfrm>
                <a:off x="2281051" y="1825661"/>
                <a:ext cx="65164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</m:ctrlPr>
                        </m:sSubPr>
                        <m:e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ja-JP" altLang="en-US" dirty="0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E1DDF11B-C236-42FD-B3E9-75E46489AE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1051" y="1825661"/>
                <a:ext cx="651645" cy="369332"/>
              </a:xfrm>
              <a:prstGeom prst="rect">
                <a:avLst/>
              </a:prstGeom>
              <a:blipFill>
                <a:blip r:embed="rId4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549964B3-571F-4926-B6AE-63F00A445752}"/>
                  </a:ext>
                </a:extLst>
              </p:cNvPr>
              <p:cNvSpPr txBox="1"/>
              <p:nvPr/>
            </p:nvSpPr>
            <p:spPr>
              <a:xfrm>
                <a:off x="2281051" y="2288695"/>
                <a:ext cx="65164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</m:ctrlPr>
                        </m:sSubPr>
                        <m:e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ja-JP" altLang="en-US" dirty="0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549964B3-571F-4926-B6AE-63F00A4457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1051" y="2288695"/>
                <a:ext cx="651645" cy="369332"/>
              </a:xfrm>
              <a:prstGeom prst="rect">
                <a:avLst/>
              </a:prstGeom>
              <a:blipFill>
                <a:blip r:embed="rId5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FC5E4BBC-5056-4112-BB89-3BAAB07D6442}"/>
                  </a:ext>
                </a:extLst>
              </p:cNvPr>
              <p:cNvSpPr txBox="1"/>
              <p:nvPr/>
            </p:nvSpPr>
            <p:spPr>
              <a:xfrm>
                <a:off x="2329799" y="2751729"/>
                <a:ext cx="6028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</m:ctrlPr>
                        </m:sSubPr>
                        <m:e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ja-JP" altLang="en-US" dirty="0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FC5E4BBC-5056-4112-BB89-3BAAB07D64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9799" y="2751729"/>
                <a:ext cx="602897" cy="369332"/>
              </a:xfrm>
              <a:prstGeom prst="rect">
                <a:avLst/>
              </a:prstGeom>
              <a:blipFill>
                <a:blip r:embed="rId6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7091E496-3229-4D78-806E-E325BE1F2381}"/>
                  </a:ext>
                </a:extLst>
              </p:cNvPr>
              <p:cNvSpPr txBox="1"/>
              <p:nvPr/>
            </p:nvSpPr>
            <p:spPr>
              <a:xfrm>
                <a:off x="2337294" y="3171783"/>
                <a:ext cx="6028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</m:ctrlPr>
                        </m:sSubPr>
                        <m:e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1" lang="ja-JP" altLang="en-US" dirty="0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7091E496-3229-4D78-806E-E325BE1F23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7294" y="3171783"/>
                <a:ext cx="602897" cy="369332"/>
              </a:xfrm>
              <a:prstGeom prst="rect">
                <a:avLst/>
              </a:prstGeom>
              <a:blipFill>
                <a:blip r:embed="rId7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45E3F695-DC5F-43CF-8F3E-B87E11248507}"/>
                  </a:ext>
                </a:extLst>
              </p:cNvPr>
              <p:cNvSpPr txBox="1"/>
              <p:nvPr/>
            </p:nvSpPr>
            <p:spPr>
              <a:xfrm>
                <a:off x="2281051" y="4746379"/>
                <a:ext cx="65164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</m:ctrlPr>
                        </m:sSubPr>
                        <m:e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kumimoji="1" lang="ja-JP" altLang="en-US" dirty="0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45E3F695-DC5F-43CF-8F3E-B87E112485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1051" y="4746379"/>
                <a:ext cx="651645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B0A21932-4B23-4784-A29F-A919B1BC1CD5}"/>
                  </a:ext>
                </a:extLst>
              </p:cNvPr>
              <p:cNvSpPr txBox="1"/>
              <p:nvPr/>
            </p:nvSpPr>
            <p:spPr>
              <a:xfrm>
                <a:off x="3184086" y="1875272"/>
                <a:ext cx="651645" cy="3746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</m:ctrlPr>
                        </m:sSubPr>
                        <m:e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ja-JP" altLang="en-US" dirty="0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B0A21932-4B23-4784-A29F-A919B1BC1C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4086" y="1875272"/>
                <a:ext cx="651645" cy="374654"/>
              </a:xfrm>
              <a:prstGeom prst="rect">
                <a:avLst/>
              </a:prstGeom>
              <a:blipFill>
                <a:blip r:embed="rId9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AC4624D7-FA9D-4AA7-8536-C7CF91C92F7C}"/>
                  </a:ext>
                </a:extLst>
              </p:cNvPr>
              <p:cNvSpPr txBox="1"/>
              <p:nvPr/>
            </p:nvSpPr>
            <p:spPr>
              <a:xfrm>
                <a:off x="3167645" y="2363485"/>
                <a:ext cx="65164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</m:ctrlPr>
                        </m:sSubPr>
                        <m:e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ja-JP" altLang="en-US" dirty="0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AC4624D7-FA9D-4AA7-8536-C7CF91C92F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7645" y="2363485"/>
                <a:ext cx="651645" cy="369332"/>
              </a:xfrm>
              <a:prstGeom prst="rect">
                <a:avLst/>
              </a:prstGeom>
              <a:blipFill>
                <a:blip r:embed="rId10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26D6412F-5E88-480F-B6C5-22B8AC47EF8C}"/>
                  </a:ext>
                </a:extLst>
              </p:cNvPr>
              <p:cNvSpPr txBox="1"/>
              <p:nvPr/>
            </p:nvSpPr>
            <p:spPr>
              <a:xfrm>
                <a:off x="3167645" y="4056174"/>
                <a:ext cx="65164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</m:ctrlPr>
                        </m:sSubPr>
                        <m:e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kumimoji="1" lang="ja-JP" altLang="en-US" dirty="0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26D6412F-5E88-480F-B6C5-22B8AC47EF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7645" y="4056174"/>
                <a:ext cx="651645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17B6C6FC-87D8-4D20-B1A2-4D8F74E1F1E9}"/>
                  </a:ext>
                </a:extLst>
              </p:cNvPr>
              <p:cNvSpPr txBox="1"/>
              <p:nvPr/>
            </p:nvSpPr>
            <p:spPr>
              <a:xfrm>
                <a:off x="3167645" y="2963027"/>
                <a:ext cx="65164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</m:ctrlPr>
                        </m:sSubPr>
                        <m:e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ja-JP" altLang="en-US" dirty="0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17B6C6FC-87D8-4D20-B1A2-4D8F74E1F1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7645" y="2963027"/>
                <a:ext cx="651645" cy="369332"/>
              </a:xfrm>
              <a:prstGeom prst="rect">
                <a:avLst/>
              </a:prstGeom>
              <a:blipFill>
                <a:blip r:embed="rId12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3BA3E6B8-5FD3-4AC7-9E01-0A19FEDA6E16}"/>
                  </a:ext>
                </a:extLst>
              </p:cNvPr>
              <p:cNvSpPr txBox="1"/>
              <p:nvPr/>
            </p:nvSpPr>
            <p:spPr>
              <a:xfrm>
                <a:off x="3206454" y="3369068"/>
                <a:ext cx="6028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</m:ctrlPr>
                        </m:sSubPr>
                        <m:e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1" lang="ja-JP" altLang="en-US" dirty="0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3BA3E6B8-5FD3-4AC7-9E01-0A19FEDA6E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6454" y="3369068"/>
                <a:ext cx="602897" cy="369332"/>
              </a:xfrm>
              <a:prstGeom prst="rect">
                <a:avLst/>
              </a:prstGeom>
              <a:blipFill>
                <a:blip r:embed="rId13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7" name="TextBox 106">
            <a:extLst>
              <a:ext uri="{FF2B5EF4-FFF2-40B4-BE49-F238E27FC236}">
                <a16:creationId xmlns:a16="http://schemas.microsoft.com/office/drawing/2014/main" id="{91B9DA11-96A6-4CFA-8067-73DA2A7446E7}"/>
              </a:ext>
            </a:extLst>
          </p:cNvPr>
          <p:cNvSpPr txBox="1"/>
          <p:nvPr/>
        </p:nvSpPr>
        <p:spPr>
          <a:xfrm>
            <a:off x="2804821" y="3614983"/>
            <a:ext cx="2557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.</a:t>
            </a:r>
          </a:p>
          <a:p>
            <a:pPr algn="ctr"/>
            <a:r>
              <a:rPr kumimoji="1" lang="en-US" altLang="ja-JP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.</a:t>
            </a:r>
          </a:p>
          <a:p>
            <a:pPr algn="ctr"/>
            <a:r>
              <a:rPr kumimoji="1" lang="en-US" altLang="ja-JP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.</a:t>
            </a:r>
            <a:endParaRPr kumimoji="1" lang="ja-JP" altLang="en-US" dirty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4892EFC3-55FB-4259-B22A-99F152FC56C4}"/>
                  </a:ext>
                </a:extLst>
              </p:cNvPr>
              <p:cNvSpPr txBox="1"/>
              <p:nvPr/>
            </p:nvSpPr>
            <p:spPr>
              <a:xfrm>
                <a:off x="8897252" y="3171783"/>
                <a:ext cx="47434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eiryo UI" panose="020B0604030504040204" pitchFamily="50" charset="-128"/>
                        </a:rPr>
                        <m:t>𝑦</m:t>
                      </m:r>
                    </m:oMath>
                  </m:oMathPara>
                </a14:m>
                <a:endParaRPr kumimoji="1" lang="ja-JP" altLang="en-US" dirty="0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4892EFC3-55FB-4259-B22A-99F152FC56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7252" y="3171783"/>
                <a:ext cx="474346" cy="369332"/>
              </a:xfrm>
              <a:prstGeom prst="rect">
                <a:avLst/>
              </a:prstGeom>
              <a:blipFill>
                <a:blip r:embed="rId14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9" name="TextBox 108">
            <a:extLst>
              <a:ext uri="{FF2B5EF4-FFF2-40B4-BE49-F238E27FC236}">
                <a16:creationId xmlns:a16="http://schemas.microsoft.com/office/drawing/2014/main" id="{3A47761D-2D5D-488F-BEE7-1272C99B749F}"/>
              </a:ext>
            </a:extLst>
          </p:cNvPr>
          <p:cNvSpPr txBox="1"/>
          <p:nvPr/>
        </p:nvSpPr>
        <p:spPr>
          <a:xfrm>
            <a:off x="8494021" y="1430494"/>
            <a:ext cx="966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出力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380C94C-909E-48C2-B188-AB6C41697AAA}"/>
                  </a:ext>
                </a:extLst>
              </p:cNvPr>
              <p:cNvSpPr txBox="1"/>
              <p:nvPr/>
            </p:nvSpPr>
            <p:spPr>
              <a:xfrm>
                <a:off x="4815596" y="4303075"/>
                <a:ext cx="65164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eiryo UI" panose="020B0604030504040204" pitchFamily="50" charset="-128"/>
                        </a:rPr>
                        <m:t>𝑏</m:t>
                      </m:r>
                      <m:r>
                        <a:rPr kumimoji="1" lang="en-US" altLang="ja-JP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eiryo UI" panose="020B0604030504040204" pitchFamily="50" charset="-128"/>
                        </a:rPr>
                        <m:t>𝑖𝑎𝑠</m:t>
                      </m:r>
                    </m:oMath>
                  </m:oMathPara>
                </a14:m>
                <a:endParaRPr kumimoji="1" lang="ja-JP" altLang="en-US" dirty="0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380C94C-909E-48C2-B188-AB6C41697A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5596" y="4303075"/>
                <a:ext cx="651645" cy="369332"/>
              </a:xfrm>
              <a:prstGeom prst="rect">
                <a:avLst/>
              </a:prstGeom>
              <a:blipFill>
                <a:blip r:embed="rId15"/>
                <a:stretch>
                  <a:fillRect l="-18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3B128CF-876E-4EF2-89F3-C8C7987680B0}"/>
              </a:ext>
            </a:extLst>
          </p:cNvPr>
          <p:cNvCxnSpPr>
            <a:cxnSpLocks/>
            <a:stCxn id="83" idx="4"/>
            <a:endCxn id="38" idx="0"/>
          </p:cNvCxnSpPr>
          <p:nvPr/>
        </p:nvCxnSpPr>
        <p:spPr>
          <a:xfrm flipH="1">
            <a:off x="5141419" y="3905198"/>
            <a:ext cx="1078" cy="397877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3869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63" grpId="0"/>
      <p:bldP spid="7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53D839C-EC56-4DA1-B039-E9C286292A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20117"/>
            <a:ext cx="10515600" cy="5656845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ja-JP" altLang="en-US" sz="5400" dirty="0"/>
              <a:t>世界一最も単純な課題</a:t>
            </a:r>
            <a:endParaRPr lang="en-US" altLang="ja-JP" sz="5400" dirty="0"/>
          </a:p>
          <a:p>
            <a:pPr marL="0" indent="0" algn="ctr">
              <a:buNone/>
            </a:pPr>
            <a:r>
              <a:rPr lang="ja-JP" altLang="en-US" sz="5400" dirty="0"/>
              <a:t>で演習しよう！</a:t>
            </a:r>
            <a:endParaRPr lang="en-US" altLang="ja-JP" sz="5400" dirty="0"/>
          </a:p>
        </p:txBody>
      </p:sp>
    </p:spTree>
    <p:extLst>
      <p:ext uri="{BB962C8B-B14F-4D97-AF65-F5344CB8AC3E}">
        <p14:creationId xmlns:p14="http://schemas.microsoft.com/office/powerpoint/2010/main" val="42706584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79EA5015-113C-411C-B704-92055D527C8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47737392"/>
                  </p:ext>
                </p:extLst>
              </p:nvPr>
            </p:nvGraphicFramePr>
            <p:xfrm>
              <a:off x="2919484" y="2796612"/>
              <a:ext cx="2239457" cy="2954360"/>
            </p:xfrm>
            <a:graphic>
              <a:graphicData uri="http://schemas.openxmlformats.org/drawingml/2006/table">
                <a:tbl>
                  <a:tblPr firstRow="1" bandRow="1">
                    <a:tableStyleId>{3C2FFA5D-87B4-456A-9821-1D502468CF0F}</a:tableStyleId>
                  </a:tblPr>
                  <a:tblGrid>
                    <a:gridCol w="767285">
                      <a:extLst>
                        <a:ext uri="{9D8B030D-6E8A-4147-A177-3AD203B41FA5}">
                          <a16:colId xmlns:a16="http://schemas.microsoft.com/office/drawing/2014/main" val="3703043087"/>
                        </a:ext>
                      </a:extLst>
                    </a:gridCol>
                    <a:gridCol w="736086">
                      <a:extLst>
                        <a:ext uri="{9D8B030D-6E8A-4147-A177-3AD203B41FA5}">
                          <a16:colId xmlns:a16="http://schemas.microsoft.com/office/drawing/2014/main" val="1646796826"/>
                        </a:ext>
                      </a:extLst>
                    </a:gridCol>
                    <a:gridCol w="736086">
                      <a:extLst>
                        <a:ext uri="{9D8B030D-6E8A-4147-A177-3AD203B41FA5}">
                          <a16:colId xmlns:a16="http://schemas.microsoft.com/office/drawing/2014/main" val="1967949779"/>
                        </a:ext>
                      </a:extLst>
                    </a:gridCol>
                  </a:tblGrid>
                  <a:tr h="59087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994299046"/>
                      </a:ext>
                    </a:extLst>
                  </a:tr>
                  <a:tr h="5908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62793222"/>
                      </a:ext>
                    </a:extLst>
                  </a:tr>
                  <a:tr h="5908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934908817"/>
                      </a:ext>
                    </a:extLst>
                  </a:tr>
                  <a:tr h="5908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51338259"/>
                      </a:ext>
                    </a:extLst>
                  </a:tr>
                  <a:tr h="5908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2689610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79EA5015-113C-411C-B704-92055D527C8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47737392"/>
                  </p:ext>
                </p:extLst>
              </p:nvPr>
            </p:nvGraphicFramePr>
            <p:xfrm>
              <a:off x="2919484" y="2796612"/>
              <a:ext cx="2239457" cy="2954360"/>
            </p:xfrm>
            <a:graphic>
              <a:graphicData uri="http://schemas.openxmlformats.org/drawingml/2006/table">
                <a:tbl>
                  <a:tblPr firstRow="1" bandRow="1">
                    <a:tableStyleId>{3C2FFA5D-87B4-456A-9821-1D502468CF0F}</a:tableStyleId>
                  </a:tblPr>
                  <a:tblGrid>
                    <a:gridCol w="767285">
                      <a:extLst>
                        <a:ext uri="{9D8B030D-6E8A-4147-A177-3AD203B41FA5}">
                          <a16:colId xmlns:a16="http://schemas.microsoft.com/office/drawing/2014/main" val="3703043087"/>
                        </a:ext>
                      </a:extLst>
                    </a:gridCol>
                    <a:gridCol w="736086">
                      <a:extLst>
                        <a:ext uri="{9D8B030D-6E8A-4147-A177-3AD203B41FA5}">
                          <a16:colId xmlns:a16="http://schemas.microsoft.com/office/drawing/2014/main" val="1646796826"/>
                        </a:ext>
                      </a:extLst>
                    </a:gridCol>
                    <a:gridCol w="736086">
                      <a:extLst>
                        <a:ext uri="{9D8B030D-6E8A-4147-A177-3AD203B41FA5}">
                          <a16:colId xmlns:a16="http://schemas.microsoft.com/office/drawing/2014/main" val="1967949779"/>
                        </a:ext>
                      </a:extLst>
                    </a:gridCol>
                  </a:tblGrid>
                  <a:tr h="59087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r="-193651" b="-4020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3279" r="-100000" b="-4020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04959" r="-826" b="-4020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94299046"/>
                      </a:ext>
                    </a:extLst>
                  </a:tr>
                  <a:tr h="5908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62793222"/>
                      </a:ext>
                    </a:extLst>
                  </a:tr>
                  <a:tr h="5908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934908817"/>
                      </a:ext>
                    </a:extLst>
                  </a:tr>
                  <a:tr h="5908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51338259"/>
                      </a:ext>
                    </a:extLst>
                  </a:tr>
                  <a:tr h="5908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2689610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355050E9-3792-4381-92A2-69B8CF805AAA}"/>
              </a:ext>
            </a:extLst>
          </p:cNvPr>
          <p:cNvSpPr txBox="1"/>
          <p:nvPr/>
        </p:nvSpPr>
        <p:spPr>
          <a:xfrm>
            <a:off x="2919484" y="2155005"/>
            <a:ext cx="2239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AND</a:t>
            </a:r>
            <a:r>
              <a:rPr kumimoji="1" lang="ja-JP" altLang="en-US" sz="2400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　演算子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8F95406D-94F7-4088-98EC-6A94E31AAF5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80136727"/>
                  </p:ext>
                </p:extLst>
              </p:nvPr>
            </p:nvGraphicFramePr>
            <p:xfrm>
              <a:off x="6871846" y="2796612"/>
              <a:ext cx="2239457" cy="2954360"/>
            </p:xfrm>
            <a:graphic>
              <a:graphicData uri="http://schemas.openxmlformats.org/drawingml/2006/table">
                <a:tbl>
                  <a:tblPr firstRow="1" bandRow="1">
                    <a:tableStyleId>{3C2FFA5D-87B4-456A-9821-1D502468CF0F}</a:tableStyleId>
                  </a:tblPr>
                  <a:tblGrid>
                    <a:gridCol w="767285">
                      <a:extLst>
                        <a:ext uri="{9D8B030D-6E8A-4147-A177-3AD203B41FA5}">
                          <a16:colId xmlns:a16="http://schemas.microsoft.com/office/drawing/2014/main" val="3703043087"/>
                        </a:ext>
                      </a:extLst>
                    </a:gridCol>
                    <a:gridCol w="736086">
                      <a:extLst>
                        <a:ext uri="{9D8B030D-6E8A-4147-A177-3AD203B41FA5}">
                          <a16:colId xmlns:a16="http://schemas.microsoft.com/office/drawing/2014/main" val="1646796826"/>
                        </a:ext>
                      </a:extLst>
                    </a:gridCol>
                    <a:gridCol w="736086">
                      <a:extLst>
                        <a:ext uri="{9D8B030D-6E8A-4147-A177-3AD203B41FA5}">
                          <a16:colId xmlns:a16="http://schemas.microsoft.com/office/drawing/2014/main" val="1967949779"/>
                        </a:ext>
                      </a:extLst>
                    </a:gridCol>
                  </a:tblGrid>
                  <a:tr h="59087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994299046"/>
                      </a:ext>
                    </a:extLst>
                  </a:tr>
                  <a:tr h="5908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62793222"/>
                      </a:ext>
                    </a:extLst>
                  </a:tr>
                  <a:tr h="5908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ja-JP" dirty="0"/>
                            <a:t>1</a:t>
                          </a:r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934908817"/>
                      </a:ext>
                    </a:extLst>
                  </a:tr>
                  <a:tr h="5908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51338259"/>
                      </a:ext>
                    </a:extLst>
                  </a:tr>
                  <a:tr h="5908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2689610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8F95406D-94F7-4088-98EC-6A94E31AAF5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80136727"/>
                  </p:ext>
                </p:extLst>
              </p:nvPr>
            </p:nvGraphicFramePr>
            <p:xfrm>
              <a:off x="6871846" y="2796612"/>
              <a:ext cx="2239457" cy="2954360"/>
            </p:xfrm>
            <a:graphic>
              <a:graphicData uri="http://schemas.openxmlformats.org/drawingml/2006/table">
                <a:tbl>
                  <a:tblPr firstRow="1" bandRow="1">
                    <a:tableStyleId>{3C2FFA5D-87B4-456A-9821-1D502468CF0F}</a:tableStyleId>
                  </a:tblPr>
                  <a:tblGrid>
                    <a:gridCol w="767285">
                      <a:extLst>
                        <a:ext uri="{9D8B030D-6E8A-4147-A177-3AD203B41FA5}">
                          <a16:colId xmlns:a16="http://schemas.microsoft.com/office/drawing/2014/main" val="3703043087"/>
                        </a:ext>
                      </a:extLst>
                    </a:gridCol>
                    <a:gridCol w="736086">
                      <a:extLst>
                        <a:ext uri="{9D8B030D-6E8A-4147-A177-3AD203B41FA5}">
                          <a16:colId xmlns:a16="http://schemas.microsoft.com/office/drawing/2014/main" val="1646796826"/>
                        </a:ext>
                      </a:extLst>
                    </a:gridCol>
                    <a:gridCol w="736086">
                      <a:extLst>
                        <a:ext uri="{9D8B030D-6E8A-4147-A177-3AD203B41FA5}">
                          <a16:colId xmlns:a16="http://schemas.microsoft.com/office/drawing/2014/main" val="1967949779"/>
                        </a:ext>
                      </a:extLst>
                    </a:gridCol>
                  </a:tblGrid>
                  <a:tr h="59087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794" r="-193651" b="-4020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4959" r="-101653" b="-4020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04959" r="-1653" b="-4020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94299046"/>
                      </a:ext>
                    </a:extLst>
                  </a:tr>
                  <a:tr h="5908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62793222"/>
                      </a:ext>
                    </a:extLst>
                  </a:tr>
                  <a:tr h="5908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ja-JP" dirty="0"/>
                            <a:t>1</a:t>
                          </a:r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934908817"/>
                      </a:ext>
                    </a:extLst>
                  </a:tr>
                  <a:tr h="5908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51338259"/>
                      </a:ext>
                    </a:extLst>
                  </a:tr>
                  <a:tr h="5908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2689610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EDD3A0D4-BD11-45C6-B18C-A28FB5FD8DCA}"/>
              </a:ext>
            </a:extLst>
          </p:cNvPr>
          <p:cNvSpPr txBox="1"/>
          <p:nvPr/>
        </p:nvSpPr>
        <p:spPr>
          <a:xfrm>
            <a:off x="6871846" y="2155005"/>
            <a:ext cx="2239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OR</a:t>
            </a:r>
            <a:r>
              <a:rPr kumimoji="1" lang="ja-JP" altLang="en-US" sz="2400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 演算子</a:t>
            </a: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36BA5E26-8660-4FB2-A6A1-37AFA41751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20118"/>
            <a:ext cx="10515600" cy="1301538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ja-JP" altLang="en-US" sz="5400" dirty="0"/>
              <a:t>論理演算子</a:t>
            </a:r>
            <a:endParaRPr lang="en-US" altLang="ja-JP" sz="5400" dirty="0"/>
          </a:p>
        </p:txBody>
      </p:sp>
    </p:spTree>
    <p:extLst>
      <p:ext uri="{BB962C8B-B14F-4D97-AF65-F5344CB8AC3E}">
        <p14:creationId xmlns:p14="http://schemas.microsoft.com/office/powerpoint/2010/main" val="22095349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Title 2">
            <a:extLst>
              <a:ext uri="{FF2B5EF4-FFF2-40B4-BE49-F238E27FC236}">
                <a16:creationId xmlns:a16="http://schemas.microsoft.com/office/drawing/2014/main" id="{214BE43A-9B3F-45DF-911B-7C7922FE10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0881"/>
            <a:ext cx="10515600" cy="926154"/>
          </a:xfrm>
          <a:effectLst/>
        </p:spPr>
        <p:txBody>
          <a:bodyPr>
            <a:noAutofit/>
          </a:bodyPr>
          <a:lstStyle/>
          <a:p>
            <a:pPr algn="ctr"/>
            <a:r>
              <a:rPr lang="ja-JP" altLang="en-US" sz="3200" dirty="0"/>
              <a:t>ニューラルネットワーク</a:t>
            </a:r>
            <a:br>
              <a:rPr lang="en-US" altLang="ja-JP" sz="3200" dirty="0"/>
            </a:br>
            <a:r>
              <a:rPr lang="ja-JP" altLang="en-US" sz="2000" dirty="0"/>
              <a:t>実際の神経細胞（ニューロン）から生まれたアイディア</a:t>
            </a:r>
            <a:endParaRPr kumimoji="1" lang="ja-JP" altLang="en-US" sz="3200" dirty="0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FECA16E2-9090-46A0-9E6D-40D877F759EC}"/>
              </a:ext>
            </a:extLst>
          </p:cNvPr>
          <p:cNvSpPr/>
          <p:nvPr/>
        </p:nvSpPr>
        <p:spPr>
          <a:xfrm>
            <a:off x="2818397" y="1975442"/>
            <a:ext cx="228600" cy="228600"/>
          </a:xfrm>
          <a:prstGeom prst="ellipse">
            <a:avLst/>
          </a:prstGeom>
          <a:solidFill>
            <a:srgbClr val="FFFFFF">
              <a:alpha val="25098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47CEE5DB-0018-4CE7-9F5C-4A70D4E88675}"/>
              </a:ext>
            </a:extLst>
          </p:cNvPr>
          <p:cNvSpPr/>
          <p:nvPr/>
        </p:nvSpPr>
        <p:spPr>
          <a:xfrm>
            <a:off x="2818397" y="4539659"/>
            <a:ext cx="228600" cy="228600"/>
          </a:xfrm>
          <a:prstGeom prst="ellipse">
            <a:avLst/>
          </a:prstGeom>
          <a:solidFill>
            <a:srgbClr val="FFFFFF">
              <a:alpha val="25098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D66F8CEF-B2B0-44B3-B0F1-78D56FE2B871}"/>
                  </a:ext>
                </a:extLst>
              </p:cNvPr>
              <p:cNvSpPr/>
              <p:nvPr/>
            </p:nvSpPr>
            <p:spPr>
              <a:xfrm>
                <a:off x="4644344" y="2908892"/>
                <a:ext cx="996306" cy="996306"/>
              </a:xfrm>
              <a:prstGeom prst="ellipse">
                <a:avLst/>
              </a:prstGeom>
              <a:solidFill>
                <a:srgbClr val="FFFFFF">
                  <a:alpha val="25098"/>
                </a:srgb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ja-JP" sz="6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1" lang="el-GR" altLang="ja-JP" sz="6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kumimoji="1" lang="ja-JP" altLang="en-US" sz="6000" dirty="0"/>
              </a:p>
            </p:txBody>
          </p:sp>
        </mc:Choice>
        <mc:Fallback xmlns=""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D66F8CEF-B2B0-44B3-B0F1-78D56FE2B8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4344" y="2908892"/>
                <a:ext cx="996306" cy="996306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13D3A656-9E35-4D1C-8EF3-4FEDA5155E36}"/>
              </a:ext>
            </a:extLst>
          </p:cNvPr>
          <p:cNvCxnSpPr>
            <a:cxnSpLocks/>
            <a:stCxn id="83" idx="2"/>
            <a:endCxn id="78" idx="6"/>
          </p:cNvCxnSpPr>
          <p:nvPr/>
        </p:nvCxnSpPr>
        <p:spPr>
          <a:xfrm flipH="1" flipV="1">
            <a:off x="3046997" y="2089742"/>
            <a:ext cx="1597347" cy="131730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508AD947-DD7C-4018-AD23-5B3508833787}"/>
              </a:ext>
            </a:extLst>
          </p:cNvPr>
          <p:cNvCxnSpPr>
            <a:cxnSpLocks/>
            <a:stCxn id="83" idx="2"/>
            <a:endCxn id="79" idx="6"/>
          </p:cNvCxnSpPr>
          <p:nvPr/>
        </p:nvCxnSpPr>
        <p:spPr>
          <a:xfrm flipH="1">
            <a:off x="3046997" y="3407045"/>
            <a:ext cx="1597347" cy="1246914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7E6D5016-7A32-491B-9DAF-B09B57AD33FC}"/>
              </a:ext>
            </a:extLst>
          </p:cNvPr>
          <p:cNvSpPr txBox="1"/>
          <p:nvPr/>
        </p:nvSpPr>
        <p:spPr>
          <a:xfrm>
            <a:off x="2606874" y="1430494"/>
            <a:ext cx="651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入力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4EE3E6F1-4782-4416-B37E-8D048E201CF2}"/>
              </a:ext>
            </a:extLst>
          </p:cNvPr>
          <p:cNvSpPr txBox="1"/>
          <p:nvPr/>
        </p:nvSpPr>
        <p:spPr>
          <a:xfrm>
            <a:off x="3707964" y="1430494"/>
            <a:ext cx="651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荷重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ABC40BB5-026B-46FB-B243-C0A46154FA9E}"/>
              </a:ext>
            </a:extLst>
          </p:cNvPr>
          <p:cNvSpPr txBox="1"/>
          <p:nvPr/>
        </p:nvSpPr>
        <p:spPr>
          <a:xfrm>
            <a:off x="6350197" y="1430494"/>
            <a:ext cx="1120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活性化</a:t>
            </a:r>
          </a:p>
        </p:txBody>
      </p: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ACD70603-D6BD-47D7-AECD-186D277422EB}"/>
              </a:ext>
            </a:extLst>
          </p:cNvPr>
          <p:cNvCxnSpPr>
            <a:cxnSpLocks/>
          </p:cNvCxnSpPr>
          <p:nvPr/>
        </p:nvCxnSpPr>
        <p:spPr>
          <a:xfrm flipH="1">
            <a:off x="5640651" y="3403539"/>
            <a:ext cx="732476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Oval 92">
            <a:extLst>
              <a:ext uri="{FF2B5EF4-FFF2-40B4-BE49-F238E27FC236}">
                <a16:creationId xmlns:a16="http://schemas.microsoft.com/office/drawing/2014/main" id="{7E9237C3-6DD6-4421-A11A-5151C277D634}"/>
              </a:ext>
            </a:extLst>
          </p:cNvPr>
          <p:cNvSpPr/>
          <p:nvPr/>
        </p:nvSpPr>
        <p:spPr>
          <a:xfrm>
            <a:off x="6373127" y="2908892"/>
            <a:ext cx="996306" cy="996306"/>
          </a:xfrm>
          <a:prstGeom prst="ellipse">
            <a:avLst/>
          </a:prstGeom>
          <a:solidFill>
            <a:srgbClr val="FFFFFF">
              <a:alpha val="25098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6000" dirty="0"/>
          </a:p>
        </p:txBody>
      </p:sp>
      <p:sp>
        <p:nvSpPr>
          <p:cNvPr id="94" name="Freeform: Shape 93">
            <a:extLst>
              <a:ext uri="{FF2B5EF4-FFF2-40B4-BE49-F238E27FC236}">
                <a16:creationId xmlns:a16="http://schemas.microsoft.com/office/drawing/2014/main" id="{4A8B3448-C1D9-4A43-B614-AEB653551BA1}"/>
              </a:ext>
            </a:extLst>
          </p:cNvPr>
          <p:cNvSpPr/>
          <p:nvPr/>
        </p:nvSpPr>
        <p:spPr>
          <a:xfrm>
            <a:off x="6526005" y="3061241"/>
            <a:ext cx="664368" cy="633603"/>
          </a:xfrm>
          <a:custGeom>
            <a:avLst/>
            <a:gdLst>
              <a:gd name="connsiteX0" fmla="*/ 446328 w 446328"/>
              <a:gd name="connsiteY0" fmla="*/ 50409 h 574284"/>
              <a:gd name="connsiteX1" fmla="*/ 17703 w 446328"/>
              <a:gd name="connsiteY1" fmla="*/ 50409 h 574284"/>
              <a:gd name="connsiteX2" fmla="*/ 122478 w 446328"/>
              <a:gd name="connsiteY2" fmla="*/ 574284 h 574284"/>
              <a:gd name="connsiteX0" fmla="*/ 356216 w 356216"/>
              <a:gd name="connsiteY0" fmla="*/ 6172 h 530047"/>
              <a:gd name="connsiteX1" fmla="*/ 91898 w 356216"/>
              <a:gd name="connsiteY1" fmla="*/ 249060 h 530047"/>
              <a:gd name="connsiteX2" fmla="*/ 32366 w 356216"/>
              <a:gd name="connsiteY2" fmla="*/ 530047 h 530047"/>
              <a:gd name="connsiteX0" fmla="*/ 543716 w 543716"/>
              <a:gd name="connsiteY0" fmla="*/ 6521 h 608977"/>
              <a:gd name="connsiteX1" fmla="*/ 279398 w 543716"/>
              <a:gd name="connsiteY1" fmla="*/ 249409 h 608977"/>
              <a:gd name="connsiteX2" fmla="*/ 15079 w 543716"/>
              <a:gd name="connsiteY2" fmla="*/ 608977 h 608977"/>
              <a:gd name="connsiteX0" fmla="*/ 572508 w 572508"/>
              <a:gd name="connsiteY0" fmla="*/ 5212 h 674343"/>
              <a:gd name="connsiteX1" fmla="*/ 279615 w 572508"/>
              <a:gd name="connsiteY1" fmla="*/ 314775 h 674343"/>
              <a:gd name="connsiteX2" fmla="*/ 15296 w 572508"/>
              <a:gd name="connsiteY2" fmla="*/ 674343 h 674343"/>
              <a:gd name="connsiteX0" fmla="*/ 572508 w 572508"/>
              <a:gd name="connsiteY0" fmla="*/ 0 h 669131"/>
              <a:gd name="connsiteX1" fmla="*/ 279615 w 572508"/>
              <a:gd name="connsiteY1" fmla="*/ 309563 h 669131"/>
              <a:gd name="connsiteX2" fmla="*/ 15296 w 572508"/>
              <a:gd name="connsiteY2" fmla="*/ 669131 h 669131"/>
              <a:gd name="connsiteX0" fmla="*/ 557212 w 557212"/>
              <a:gd name="connsiteY0" fmla="*/ 0 h 669132"/>
              <a:gd name="connsiteX1" fmla="*/ 264319 w 557212"/>
              <a:gd name="connsiteY1" fmla="*/ 309563 h 669132"/>
              <a:gd name="connsiteX2" fmla="*/ 0 w 557212"/>
              <a:gd name="connsiteY2" fmla="*/ 669131 h 669132"/>
              <a:gd name="connsiteX0" fmla="*/ 557212 w 557212"/>
              <a:gd name="connsiteY0" fmla="*/ 0 h 669133"/>
              <a:gd name="connsiteX1" fmla="*/ 264319 w 557212"/>
              <a:gd name="connsiteY1" fmla="*/ 309563 h 669133"/>
              <a:gd name="connsiteX2" fmla="*/ 0 w 557212"/>
              <a:gd name="connsiteY2" fmla="*/ 669131 h 669133"/>
              <a:gd name="connsiteX0" fmla="*/ 631030 w 631030"/>
              <a:gd name="connsiteY0" fmla="*/ 0 h 638177"/>
              <a:gd name="connsiteX1" fmla="*/ 338137 w 631030"/>
              <a:gd name="connsiteY1" fmla="*/ 309563 h 638177"/>
              <a:gd name="connsiteX2" fmla="*/ 0 w 631030"/>
              <a:gd name="connsiteY2" fmla="*/ 638175 h 638177"/>
              <a:gd name="connsiteX0" fmla="*/ 664368 w 664368"/>
              <a:gd name="connsiteY0" fmla="*/ 0 h 633415"/>
              <a:gd name="connsiteX1" fmla="*/ 338137 w 664368"/>
              <a:gd name="connsiteY1" fmla="*/ 304801 h 633415"/>
              <a:gd name="connsiteX2" fmla="*/ 0 w 664368"/>
              <a:gd name="connsiteY2" fmla="*/ 633413 h 633415"/>
              <a:gd name="connsiteX0" fmla="*/ 664368 w 664368"/>
              <a:gd name="connsiteY0" fmla="*/ 36 h 633451"/>
              <a:gd name="connsiteX1" fmla="*/ 338137 w 664368"/>
              <a:gd name="connsiteY1" fmla="*/ 304837 h 633451"/>
              <a:gd name="connsiteX2" fmla="*/ 0 w 664368"/>
              <a:gd name="connsiteY2" fmla="*/ 633449 h 633451"/>
              <a:gd name="connsiteX0" fmla="*/ 664368 w 664368"/>
              <a:gd name="connsiteY0" fmla="*/ 36 h 633548"/>
              <a:gd name="connsiteX1" fmla="*/ 338137 w 664368"/>
              <a:gd name="connsiteY1" fmla="*/ 304837 h 633548"/>
              <a:gd name="connsiteX2" fmla="*/ 0 w 664368"/>
              <a:gd name="connsiteY2" fmla="*/ 633449 h 633548"/>
              <a:gd name="connsiteX0" fmla="*/ 664368 w 664368"/>
              <a:gd name="connsiteY0" fmla="*/ 50 h 633592"/>
              <a:gd name="connsiteX1" fmla="*/ 338137 w 664368"/>
              <a:gd name="connsiteY1" fmla="*/ 304851 h 633592"/>
              <a:gd name="connsiteX2" fmla="*/ 0 w 664368"/>
              <a:gd name="connsiteY2" fmla="*/ 633463 h 633592"/>
              <a:gd name="connsiteX0" fmla="*/ 664368 w 664368"/>
              <a:gd name="connsiteY0" fmla="*/ 39 h 633554"/>
              <a:gd name="connsiteX1" fmla="*/ 338137 w 664368"/>
              <a:gd name="connsiteY1" fmla="*/ 304840 h 633554"/>
              <a:gd name="connsiteX2" fmla="*/ 0 w 664368"/>
              <a:gd name="connsiteY2" fmla="*/ 633452 h 633554"/>
              <a:gd name="connsiteX0" fmla="*/ 664368 w 664368"/>
              <a:gd name="connsiteY0" fmla="*/ 53 h 633603"/>
              <a:gd name="connsiteX1" fmla="*/ 338137 w 664368"/>
              <a:gd name="connsiteY1" fmla="*/ 304854 h 633603"/>
              <a:gd name="connsiteX2" fmla="*/ 0 w 664368"/>
              <a:gd name="connsiteY2" fmla="*/ 633466 h 633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64368" h="633603">
                <a:moveTo>
                  <a:pt x="664368" y="53"/>
                </a:moveTo>
                <a:cubicBezTo>
                  <a:pt x="353217" y="-3121"/>
                  <a:pt x="372664" y="134991"/>
                  <a:pt x="338137" y="304854"/>
                </a:cubicBezTo>
                <a:cubicBezTo>
                  <a:pt x="303610" y="474717"/>
                  <a:pt x="313531" y="639022"/>
                  <a:pt x="0" y="633466"/>
                </a:cubicBezTo>
              </a:path>
            </a:pathLst>
          </a:cu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29142121-AD5E-4287-B81F-BF1791F9E705}"/>
              </a:ext>
            </a:extLst>
          </p:cNvPr>
          <p:cNvCxnSpPr>
            <a:cxnSpLocks/>
            <a:stCxn id="96" idx="2"/>
          </p:cNvCxnSpPr>
          <p:nvPr/>
        </p:nvCxnSpPr>
        <p:spPr>
          <a:xfrm flipH="1">
            <a:off x="7369433" y="3400042"/>
            <a:ext cx="1299218" cy="3497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Oval 95">
            <a:extLst>
              <a:ext uri="{FF2B5EF4-FFF2-40B4-BE49-F238E27FC236}">
                <a16:creationId xmlns:a16="http://schemas.microsoft.com/office/drawing/2014/main" id="{1E6E27AB-2202-4459-93B5-7486FDF24614}"/>
              </a:ext>
            </a:extLst>
          </p:cNvPr>
          <p:cNvSpPr/>
          <p:nvPr/>
        </p:nvSpPr>
        <p:spPr>
          <a:xfrm>
            <a:off x="8668651" y="3285742"/>
            <a:ext cx="228600" cy="228600"/>
          </a:xfrm>
          <a:prstGeom prst="ellipse">
            <a:avLst/>
          </a:prstGeom>
          <a:solidFill>
            <a:srgbClr val="FFFFFF">
              <a:alpha val="25098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E1DDF11B-C236-42FD-B3E9-75E46489AEAC}"/>
                  </a:ext>
                </a:extLst>
              </p:cNvPr>
              <p:cNvSpPr txBox="1"/>
              <p:nvPr/>
            </p:nvSpPr>
            <p:spPr>
              <a:xfrm>
                <a:off x="2281051" y="1825661"/>
                <a:ext cx="65164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</m:ctrlPr>
                        </m:sSubPr>
                        <m:e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ja-JP" altLang="en-US" dirty="0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E1DDF11B-C236-42FD-B3E9-75E46489AE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1051" y="1825661"/>
                <a:ext cx="651645" cy="369332"/>
              </a:xfrm>
              <a:prstGeom prst="rect">
                <a:avLst/>
              </a:prstGeom>
              <a:blipFill>
                <a:blip r:embed="rId4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549964B3-571F-4926-B6AE-63F00A445752}"/>
                  </a:ext>
                </a:extLst>
              </p:cNvPr>
              <p:cNvSpPr txBox="1"/>
              <p:nvPr/>
            </p:nvSpPr>
            <p:spPr>
              <a:xfrm>
                <a:off x="2281051" y="4431758"/>
                <a:ext cx="65164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</m:ctrlPr>
                        </m:sSubPr>
                        <m:e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ja-JP" altLang="en-US" dirty="0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549964B3-571F-4926-B6AE-63F00A4457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1051" y="4431758"/>
                <a:ext cx="651645" cy="369332"/>
              </a:xfrm>
              <a:prstGeom prst="rect">
                <a:avLst/>
              </a:prstGeom>
              <a:blipFill>
                <a:blip r:embed="rId5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B0A21932-4B23-4784-A29F-A919B1BC1CD5}"/>
                  </a:ext>
                </a:extLst>
              </p:cNvPr>
              <p:cNvSpPr txBox="1"/>
              <p:nvPr/>
            </p:nvSpPr>
            <p:spPr>
              <a:xfrm>
                <a:off x="3184086" y="1875272"/>
                <a:ext cx="651645" cy="3746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</m:ctrlPr>
                        </m:sSubPr>
                        <m:e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ja-JP" altLang="en-US" dirty="0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B0A21932-4B23-4784-A29F-A919B1BC1C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4086" y="1875272"/>
                <a:ext cx="651645" cy="374654"/>
              </a:xfrm>
              <a:prstGeom prst="rect">
                <a:avLst/>
              </a:prstGeom>
              <a:blipFill>
                <a:blip r:embed="rId6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AC4624D7-FA9D-4AA7-8536-C7CF91C92F7C}"/>
                  </a:ext>
                </a:extLst>
              </p:cNvPr>
              <p:cNvSpPr txBox="1"/>
              <p:nvPr/>
            </p:nvSpPr>
            <p:spPr>
              <a:xfrm>
                <a:off x="3116525" y="3793565"/>
                <a:ext cx="65164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</m:ctrlPr>
                        </m:sSubPr>
                        <m:e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ja-JP" altLang="en-US" dirty="0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AC4624D7-FA9D-4AA7-8536-C7CF91C92F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6525" y="3793565"/>
                <a:ext cx="651645" cy="369332"/>
              </a:xfrm>
              <a:prstGeom prst="rect">
                <a:avLst/>
              </a:prstGeom>
              <a:blipFill>
                <a:blip r:embed="rId7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4892EFC3-55FB-4259-B22A-99F152FC56C4}"/>
                  </a:ext>
                </a:extLst>
              </p:cNvPr>
              <p:cNvSpPr txBox="1"/>
              <p:nvPr/>
            </p:nvSpPr>
            <p:spPr>
              <a:xfrm>
                <a:off x="8897252" y="3171783"/>
                <a:ext cx="47434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eiryo UI" panose="020B0604030504040204" pitchFamily="50" charset="-128"/>
                        </a:rPr>
                        <m:t>𝑦</m:t>
                      </m:r>
                    </m:oMath>
                  </m:oMathPara>
                </a14:m>
                <a:endParaRPr kumimoji="1" lang="ja-JP" altLang="en-US" dirty="0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4892EFC3-55FB-4259-B22A-99F152FC56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7252" y="3171783"/>
                <a:ext cx="474346" cy="369332"/>
              </a:xfrm>
              <a:prstGeom prst="rect">
                <a:avLst/>
              </a:prstGeom>
              <a:blipFill>
                <a:blip r:embed="rId14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9" name="TextBox 108">
            <a:extLst>
              <a:ext uri="{FF2B5EF4-FFF2-40B4-BE49-F238E27FC236}">
                <a16:creationId xmlns:a16="http://schemas.microsoft.com/office/drawing/2014/main" id="{3A47761D-2D5D-488F-BEE7-1272C99B749F}"/>
              </a:ext>
            </a:extLst>
          </p:cNvPr>
          <p:cNvSpPr txBox="1"/>
          <p:nvPr/>
        </p:nvSpPr>
        <p:spPr>
          <a:xfrm>
            <a:off x="8494021" y="1430494"/>
            <a:ext cx="966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出力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380C94C-909E-48C2-B188-AB6C41697AAA}"/>
                  </a:ext>
                </a:extLst>
              </p:cNvPr>
              <p:cNvSpPr txBox="1"/>
              <p:nvPr/>
            </p:nvSpPr>
            <p:spPr>
              <a:xfrm>
                <a:off x="4815596" y="4303075"/>
                <a:ext cx="65164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eiryo UI" panose="020B0604030504040204" pitchFamily="50" charset="-128"/>
                        </a:rPr>
                        <m:t>𝑏</m:t>
                      </m:r>
                      <m:r>
                        <a:rPr kumimoji="1" lang="en-US" altLang="ja-JP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eiryo UI" panose="020B0604030504040204" pitchFamily="50" charset="-128"/>
                        </a:rPr>
                        <m:t>𝑖𝑎𝑠</m:t>
                      </m:r>
                    </m:oMath>
                  </m:oMathPara>
                </a14:m>
                <a:endParaRPr kumimoji="1" lang="ja-JP" altLang="en-US" dirty="0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380C94C-909E-48C2-B188-AB6C41697A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5596" y="4303075"/>
                <a:ext cx="651645" cy="369332"/>
              </a:xfrm>
              <a:prstGeom prst="rect">
                <a:avLst/>
              </a:prstGeom>
              <a:blipFill>
                <a:blip r:embed="rId15"/>
                <a:stretch>
                  <a:fillRect l="-18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3B128CF-876E-4EF2-89F3-C8C7987680B0}"/>
              </a:ext>
            </a:extLst>
          </p:cNvPr>
          <p:cNvCxnSpPr>
            <a:cxnSpLocks/>
            <a:stCxn id="83" idx="4"/>
            <a:endCxn id="38" idx="0"/>
          </p:cNvCxnSpPr>
          <p:nvPr/>
        </p:nvCxnSpPr>
        <p:spPr>
          <a:xfrm flipH="1">
            <a:off x="5141419" y="3905198"/>
            <a:ext cx="1078" cy="397877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8092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>
            <a:extLst>
              <a:ext uri="{FF2B5EF4-FFF2-40B4-BE49-F238E27FC236}">
                <a16:creationId xmlns:a16="http://schemas.microsoft.com/office/drawing/2014/main" id="{143AD904-0407-402D-97E1-1CA22F9534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0881"/>
            <a:ext cx="10515600" cy="926154"/>
          </a:xfrm>
          <a:effectLst/>
        </p:spPr>
        <p:txBody>
          <a:bodyPr>
            <a:noAutofit/>
          </a:bodyPr>
          <a:lstStyle/>
          <a:p>
            <a:pPr algn="ctr"/>
            <a:r>
              <a:rPr lang="ja-JP" altLang="en-US" sz="3200" dirty="0"/>
              <a:t>ツールの紹介</a:t>
            </a:r>
            <a:endParaRPr kumimoji="1" lang="ja-JP" altLang="en-US" sz="3200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FEB6DE5-C2C1-485C-83AF-60BD09F3E7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05839"/>
            <a:ext cx="10515600" cy="5171123"/>
          </a:xfrm>
        </p:spPr>
        <p:txBody>
          <a:bodyPr/>
          <a:lstStyle/>
          <a:p>
            <a:r>
              <a:rPr lang="ja-JP" altLang="en-US" dirty="0">
                <a:solidFill>
                  <a:srgbClr val="392733"/>
                </a:solidFill>
              </a:rPr>
              <a:t>言語：</a:t>
            </a:r>
            <a:r>
              <a:rPr lang="en-US" altLang="ja-JP" dirty="0">
                <a:solidFill>
                  <a:srgbClr val="392733"/>
                </a:solidFill>
              </a:rPr>
              <a:t>Python</a:t>
            </a:r>
          </a:p>
          <a:p>
            <a:endParaRPr lang="en-US" altLang="ja-JP" dirty="0">
              <a:solidFill>
                <a:srgbClr val="392733"/>
              </a:solidFill>
            </a:endParaRPr>
          </a:p>
          <a:p>
            <a:r>
              <a:rPr lang="ja-JP" altLang="en-US" dirty="0">
                <a:solidFill>
                  <a:srgbClr val="392733"/>
                </a:solidFill>
              </a:rPr>
              <a:t>具体的に：</a:t>
            </a:r>
            <a:r>
              <a:rPr lang="en-US" altLang="ja-JP" dirty="0">
                <a:solidFill>
                  <a:srgbClr val="392733"/>
                </a:solidFill>
              </a:rPr>
              <a:t>Anaconda Python</a:t>
            </a:r>
          </a:p>
          <a:p>
            <a:pPr lvl="1"/>
            <a:r>
              <a:rPr lang="en-US" altLang="ja-JP" dirty="0">
                <a:solidFill>
                  <a:srgbClr val="392733"/>
                </a:solidFill>
              </a:rPr>
              <a:t>URL</a:t>
            </a:r>
            <a:r>
              <a:rPr lang="ja-JP" altLang="en-US" dirty="0">
                <a:solidFill>
                  <a:srgbClr val="392733"/>
                </a:solidFill>
              </a:rPr>
              <a:t>：</a:t>
            </a:r>
            <a:r>
              <a:rPr lang="en-US" altLang="ja-JP" dirty="0">
                <a:solidFill>
                  <a:srgbClr val="392733"/>
                </a:solidFill>
              </a:rPr>
              <a:t>https://www.anaconda.com/</a:t>
            </a:r>
          </a:p>
          <a:p>
            <a:endParaRPr lang="en-US" altLang="ja-JP" dirty="0">
              <a:solidFill>
                <a:srgbClr val="392733"/>
              </a:solidFill>
            </a:endParaRPr>
          </a:p>
          <a:p>
            <a:r>
              <a:rPr lang="ja-JP" altLang="en-US" dirty="0">
                <a:solidFill>
                  <a:srgbClr val="392733"/>
                </a:solidFill>
              </a:rPr>
              <a:t>その中で、</a:t>
            </a:r>
            <a:r>
              <a:rPr lang="en-US" altLang="ja-JP" dirty="0" err="1">
                <a:solidFill>
                  <a:srgbClr val="392733"/>
                </a:solidFill>
              </a:rPr>
              <a:t>Jupyter</a:t>
            </a:r>
            <a:r>
              <a:rPr lang="en-US" altLang="ja-JP" dirty="0">
                <a:solidFill>
                  <a:srgbClr val="392733"/>
                </a:solidFill>
              </a:rPr>
              <a:t> Notebook</a:t>
            </a:r>
            <a:r>
              <a:rPr lang="ja-JP" altLang="en-US" dirty="0">
                <a:solidFill>
                  <a:srgbClr val="392733"/>
                </a:solidFill>
              </a:rPr>
              <a:t>を使う</a:t>
            </a:r>
            <a:endParaRPr lang="en-US" altLang="ja-JP" dirty="0">
              <a:solidFill>
                <a:srgbClr val="392733"/>
              </a:solidFill>
            </a:endParaRPr>
          </a:p>
          <a:p>
            <a:pPr lvl="1"/>
            <a:r>
              <a:rPr lang="en-US" altLang="ja-JP" dirty="0">
                <a:solidFill>
                  <a:srgbClr val="392733"/>
                </a:solidFill>
              </a:rPr>
              <a:t>Python</a:t>
            </a:r>
            <a:r>
              <a:rPr lang="ja-JP" altLang="en-US" dirty="0">
                <a:solidFill>
                  <a:srgbClr val="392733"/>
                </a:solidFill>
              </a:rPr>
              <a:t>言語</a:t>
            </a:r>
            <a:r>
              <a:rPr lang="en-US" altLang="ja-JP" dirty="0">
                <a:solidFill>
                  <a:srgbClr val="392733"/>
                </a:solidFill>
              </a:rPr>
              <a:t>+Wiki</a:t>
            </a:r>
            <a:r>
              <a:rPr lang="ja-JP" altLang="en-US" dirty="0">
                <a:solidFill>
                  <a:srgbClr val="392733"/>
                </a:solidFill>
              </a:rPr>
              <a:t>を混ぜたツール</a:t>
            </a:r>
            <a:endParaRPr lang="en-US" altLang="ja-JP" dirty="0">
              <a:solidFill>
                <a:srgbClr val="392733"/>
              </a:solidFill>
            </a:endParaRPr>
          </a:p>
          <a:p>
            <a:pPr lvl="1"/>
            <a:r>
              <a:rPr lang="ja-JP" altLang="en-US" dirty="0">
                <a:solidFill>
                  <a:srgbClr val="392733"/>
                </a:solidFill>
              </a:rPr>
              <a:t>開発しながらメモ、考えたことを記述できる</a:t>
            </a:r>
            <a:endParaRPr lang="en-US" altLang="ja-JP" dirty="0">
              <a:solidFill>
                <a:srgbClr val="392733"/>
              </a:solidFill>
            </a:endParaRPr>
          </a:p>
          <a:p>
            <a:pPr lvl="1"/>
            <a:r>
              <a:rPr lang="ja-JP" altLang="en-US" dirty="0">
                <a:solidFill>
                  <a:srgbClr val="392733"/>
                </a:solidFill>
              </a:rPr>
              <a:t>勉強、説明、研究として便利</a:t>
            </a:r>
            <a:endParaRPr lang="en-US" altLang="ja-JP" dirty="0">
              <a:solidFill>
                <a:srgbClr val="392733"/>
              </a:solidFill>
            </a:endParaRPr>
          </a:p>
          <a:p>
            <a:pPr lvl="1"/>
            <a:r>
              <a:rPr lang="ja-JP" altLang="en-US" dirty="0">
                <a:solidFill>
                  <a:srgbClr val="392733"/>
                </a:solidFill>
              </a:rPr>
              <a:t>本格的な開発ツールではない</a:t>
            </a:r>
            <a:endParaRPr lang="en-US" altLang="ja-JP" dirty="0">
              <a:solidFill>
                <a:srgbClr val="392733"/>
              </a:solidFill>
            </a:endParaRPr>
          </a:p>
        </p:txBody>
      </p:sp>
      <p:pic>
        <p:nvPicPr>
          <p:cNvPr id="1026" name="Picture 2" descr="https://upload.wikimedia.org/wikipedia/en/c/cd/Anaconda_Logo.png">
            <a:extLst>
              <a:ext uri="{FF2B5EF4-FFF2-40B4-BE49-F238E27FC236}">
                <a16:creationId xmlns:a16="http://schemas.microsoft.com/office/drawing/2014/main" id="{625324E5-66B9-410E-81B7-2C29FF9314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7331" y="1627593"/>
            <a:ext cx="2872925" cy="1433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jupyter notebook">
            <a:extLst>
              <a:ext uri="{FF2B5EF4-FFF2-40B4-BE49-F238E27FC236}">
                <a16:creationId xmlns:a16="http://schemas.microsoft.com/office/drawing/2014/main" id="{F46B2B9B-8FE7-43D0-A8D5-CE52E9CC73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7019" y="3713269"/>
            <a:ext cx="1633548" cy="1622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260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39273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animClr clrSpc="rgb" dir="cw">
                                      <p:cBhvr>
                                        <p:cTn id="14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5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39273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7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animClr clrSpc="rgb" dir="cw">
                                      <p:cBhvr>
                                        <p:cTn id="19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39273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8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animClr clrSpc="rgb" dir="cw">
                                      <p:cBhvr>
                                        <p:cTn id="29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30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1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39273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8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animClr clrSpc="rgb" dir="cw">
                                      <p:cBhvr>
                                        <p:cTn id="39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40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1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39273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5" dur="5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animClr clrSpc="rgb" dir="cw">
                                      <p:cBhvr>
                                        <p:cTn id="46" dur="5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47" dur="5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8" dur="5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39273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2" dur="500" fill="hold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animClr clrSpc="rgb" dir="cw">
                                      <p:cBhvr>
                                        <p:cTn id="53" dur="500" fill="hold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54" dur="500" fill="hold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5" dur="500" fill="hold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39273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9" dur="500" fill="hold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animClr clrSpc="rgb" dir="cw">
                                      <p:cBhvr>
                                        <p:cTn id="60" dur="500" fill="hold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61" dur="500" fill="hold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2" dur="500" fill="hold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39273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53D839C-EC56-4DA1-B039-E9C286292A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20117"/>
            <a:ext cx="10515600" cy="5656845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ja-JP" altLang="en-US" sz="5400" dirty="0"/>
              <a:t>それでは、演習へ！</a:t>
            </a:r>
            <a:endParaRPr lang="en-US" altLang="ja-JP" sz="5400" dirty="0"/>
          </a:p>
        </p:txBody>
      </p:sp>
    </p:spTree>
    <p:extLst>
      <p:ext uri="{BB962C8B-B14F-4D97-AF65-F5344CB8AC3E}">
        <p14:creationId xmlns:p14="http://schemas.microsoft.com/office/powerpoint/2010/main" val="14273891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53D839C-EC56-4DA1-B039-E9C286292A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20117"/>
            <a:ext cx="10515600" cy="5656845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ja-JP" altLang="en-US" sz="5400" dirty="0"/>
              <a:t>機械学習</a:t>
            </a:r>
            <a:endParaRPr lang="en-US" altLang="ja-JP" sz="5400" dirty="0"/>
          </a:p>
          <a:p>
            <a:pPr marL="0" indent="0" algn="ctr">
              <a:buNone/>
            </a:pPr>
            <a:endParaRPr lang="en-US" altLang="ja-JP" sz="3200" dirty="0"/>
          </a:p>
          <a:p>
            <a:pPr marL="0" indent="0" algn="ctr">
              <a:buNone/>
            </a:pPr>
            <a:r>
              <a:rPr lang="ja-JP" altLang="en-US" sz="3200" dirty="0"/>
              <a:t>なにができる？どう学習させる？</a:t>
            </a:r>
            <a:endParaRPr lang="en-US" altLang="ja-JP" sz="3200" dirty="0"/>
          </a:p>
        </p:txBody>
      </p:sp>
    </p:spTree>
    <p:extLst>
      <p:ext uri="{BB962C8B-B14F-4D97-AF65-F5344CB8AC3E}">
        <p14:creationId xmlns:p14="http://schemas.microsoft.com/office/powerpoint/2010/main" val="11279195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Image result for machine learning prediction">
            <a:extLst>
              <a:ext uri="{FF2B5EF4-FFF2-40B4-BE49-F238E27FC236}">
                <a16:creationId xmlns:a16="http://schemas.microsoft.com/office/drawing/2014/main" id="{651829C1-3C18-47F2-9402-1ACF834962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2883" y="1104486"/>
            <a:ext cx="4488114" cy="3777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 descr="Image result for svm machine learning">
            <a:extLst>
              <a:ext uri="{FF2B5EF4-FFF2-40B4-BE49-F238E27FC236}">
                <a16:creationId xmlns:a16="http://schemas.microsoft.com/office/drawing/2014/main" id="{980E944F-D947-45B6-8A8F-6D8BFCBD6B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909" y="1104486"/>
            <a:ext cx="5037210" cy="3777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8238C70C-DA9A-4313-8653-295286A357DB}"/>
              </a:ext>
            </a:extLst>
          </p:cNvPr>
          <p:cNvSpPr txBox="1">
            <a:spLocks/>
          </p:cNvSpPr>
          <p:nvPr/>
        </p:nvSpPr>
        <p:spPr>
          <a:xfrm>
            <a:off x="2700468" y="5166284"/>
            <a:ext cx="940091" cy="5872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dirty="0"/>
              <a:t>分類</a:t>
            </a: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748DBB31-6D5D-4D85-A44D-04583851D0FC}"/>
              </a:ext>
            </a:extLst>
          </p:cNvPr>
          <p:cNvSpPr txBox="1">
            <a:spLocks/>
          </p:cNvSpPr>
          <p:nvPr/>
        </p:nvSpPr>
        <p:spPr>
          <a:xfrm>
            <a:off x="8551441" y="5166284"/>
            <a:ext cx="940091" cy="5872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ja-JP" altLang="en-US" dirty="0"/>
              <a:t>回帰</a:t>
            </a:r>
          </a:p>
        </p:txBody>
      </p:sp>
    </p:spTree>
    <p:extLst>
      <p:ext uri="{BB962C8B-B14F-4D97-AF65-F5344CB8AC3E}">
        <p14:creationId xmlns:p14="http://schemas.microsoft.com/office/powerpoint/2010/main" val="6431354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855BC301-2087-44C0-A3B8-14082ACEE9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73002" y="1821635"/>
            <a:ext cx="3587766" cy="3587766"/>
          </a:xfrm>
          <a:prstGeom prst="rect">
            <a:avLst/>
          </a:prstGeom>
        </p:spPr>
      </p:pic>
      <p:sp>
        <p:nvSpPr>
          <p:cNvPr id="43" name="Title 2">
            <a:extLst>
              <a:ext uri="{FF2B5EF4-FFF2-40B4-BE49-F238E27FC236}">
                <a16:creationId xmlns:a16="http://schemas.microsoft.com/office/drawing/2014/main" id="{8783767C-5583-41BD-B436-22B59766E2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0881"/>
            <a:ext cx="10515600" cy="926154"/>
          </a:xfrm>
          <a:effectLst/>
        </p:spPr>
        <p:txBody>
          <a:bodyPr>
            <a:noAutofit/>
          </a:bodyPr>
          <a:lstStyle/>
          <a:p>
            <a:pPr algn="ctr"/>
            <a:r>
              <a:rPr lang="ja-JP" altLang="en-US" sz="3200" dirty="0"/>
              <a:t>学習</a:t>
            </a:r>
            <a:br>
              <a:rPr lang="en-US" altLang="ja-JP" sz="3200" dirty="0"/>
            </a:br>
            <a:r>
              <a:rPr lang="ja-JP" altLang="en-US" sz="2000" dirty="0"/>
              <a:t>間違ったことで正しいことを覚えさせる</a:t>
            </a:r>
            <a:endParaRPr kumimoji="1" lang="ja-JP" altLang="en-US" sz="3200" dirty="0"/>
          </a:p>
        </p:txBody>
      </p:sp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B2E9018B-1EA8-4F63-8AA7-52B4CA91F224}"/>
              </a:ext>
            </a:extLst>
          </p:cNvPr>
          <p:cNvSpPr/>
          <p:nvPr/>
        </p:nvSpPr>
        <p:spPr>
          <a:xfrm>
            <a:off x="4004109" y="2322192"/>
            <a:ext cx="2091891" cy="654518"/>
          </a:xfrm>
          <a:prstGeom prst="wedgeRectCallout">
            <a:avLst>
              <a:gd name="adj1" fmla="val 65670"/>
              <a:gd name="adj2" fmla="val -39352"/>
            </a:avLst>
          </a:prstGeom>
          <a:noFill/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「２」 デス</a:t>
            </a:r>
          </a:p>
        </p:txBody>
      </p:sp>
      <p:sp>
        <p:nvSpPr>
          <p:cNvPr id="12" name="Speech Bubble: Rectangle with Corners Rounded 11">
            <a:extLst>
              <a:ext uri="{FF2B5EF4-FFF2-40B4-BE49-F238E27FC236}">
                <a16:creationId xmlns:a16="http://schemas.microsoft.com/office/drawing/2014/main" id="{38AD95EE-5134-4AD5-97BA-C1219B7646CA}"/>
              </a:ext>
            </a:extLst>
          </p:cNvPr>
          <p:cNvSpPr/>
          <p:nvPr/>
        </p:nvSpPr>
        <p:spPr>
          <a:xfrm>
            <a:off x="2646947" y="1366787"/>
            <a:ext cx="2213811" cy="654518"/>
          </a:xfrm>
          <a:prstGeom prst="wedgeRoundRectCallout">
            <a:avLst>
              <a:gd name="adj1" fmla="val -65181"/>
              <a:gd name="adj2" fmla="val -40388"/>
              <a:gd name="adj3" fmla="val 16667"/>
            </a:avLst>
          </a:prstGeom>
          <a:noFill/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「</a:t>
            </a:r>
            <a:r>
              <a:rPr kumimoji="1" lang="en-US" altLang="ja-JP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1+1</a:t>
            </a:r>
            <a:r>
              <a:rPr kumimoji="1" lang="ja-JP" altLang="en-US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」 は？</a:t>
            </a:r>
          </a:p>
        </p:txBody>
      </p:sp>
      <p:sp>
        <p:nvSpPr>
          <p:cNvPr id="47" name="Speech Bubble: Rectangle with Corners Rounded 46">
            <a:extLst>
              <a:ext uri="{FF2B5EF4-FFF2-40B4-BE49-F238E27FC236}">
                <a16:creationId xmlns:a16="http://schemas.microsoft.com/office/drawing/2014/main" id="{E5C96F3E-1ADF-4781-8C1B-C40FCADB19D6}"/>
              </a:ext>
            </a:extLst>
          </p:cNvPr>
          <p:cNvSpPr/>
          <p:nvPr/>
        </p:nvSpPr>
        <p:spPr>
          <a:xfrm>
            <a:off x="2646947" y="3318640"/>
            <a:ext cx="2213811" cy="1221178"/>
          </a:xfrm>
          <a:prstGeom prst="wedgeRoundRectCallout">
            <a:avLst>
              <a:gd name="adj1" fmla="val -65181"/>
              <a:gd name="adj2" fmla="val -40388"/>
              <a:gd name="adj3" fmla="val 16667"/>
            </a:avLst>
          </a:prstGeom>
          <a:noFill/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3A16521D-0E76-47B1-BB91-09879C4C7F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40806" y="3429000"/>
            <a:ext cx="1026091" cy="1026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76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4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855BC301-2087-44C0-A3B8-14082ACEE9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73002" y="1821635"/>
            <a:ext cx="3587766" cy="3587766"/>
          </a:xfrm>
          <a:prstGeom prst="rect">
            <a:avLst/>
          </a:prstGeom>
        </p:spPr>
      </p:pic>
      <p:sp>
        <p:nvSpPr>
          <p:cNvPr id="43" name="Title 2">
            <a:extLst>
              <a:ext uri="{FF2B5EF4-FFF2-40B4-BE49-F238E27FC236}">
                <a16:creationId xmlns:a16="http://schemas.microsoft.com/office/drawing/2014/main" id="{8783767C-5583-41BD-B436-22B59766E2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0881"/>
            <a:ext cx="10515600" cy="926154"/>
          </a:xfrm>
          <a:effectLst/>
        </p:spPr>
        <p:txBody>
          <a:bodyPr>
            <a:noAutofit/>
          </a:bodyPr>
          <a:lstStyle/>
          <a:p>
            <a:pPr algn="ctr"/>
            <a:r>
              <a:rPr lang="ja-JP" altLang="en-US" sz="3200" dirty="0"/>
              <a:t>学習</a:t>
            </a:r>
            <a:br>
              <a:rPr lang="en-US" altLang="ja-JP" sz="3200" dirty="0"/>
            </a:br>
            <a:r>
              <a:rPr lang="ja-JP" altLang="en-US" sz="2000" dirty="0"/>
              <a:t>間違ったことで正しいことを覚えさせる</a:t>
            </a:r>
            <a:endParaRPr kumimoji="1" lang="ja-JP" altLang="en-US" sz="3200" dirty="0"/>
          </a:p>
        </p:txBody>
      </p:sp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B2E9018B-1EA8-4F63-8AA7-52B4CA91F224}"/>
              </a:ext>
            </a:extLst>
          </p:cNvPr>
          <p:cNvSpPr/>
          <p:nvPr/>
        </p:nvSpPr>
        <p:spPr>
          <a:xfrm>
            <a:off x="4004109" y="2322191"/>
            <a:ext cx="2091891" cy="654518"/>
          </a:xfrm>
          <a:prstGeom prst="wedgeRectCallout">
            <a:avLst>
              <a:gd name="adj1" fmla="val 65670"/>
              <a:gd name="adj2" fmla="val -39352"/>
            </a:avLst>
          </a:prstGeom>
          <a:noFill/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「</a:t>
            </a:r>
            <a:r>
              <a:rPr kumimoji="1" lang="en-US" altLang="ja-JP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3.14156</a:t>
            </a:r>
            <a:r>
              <a:rPr kumimoji="1" lang="ja-JP" altLang="en-US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」 デス</a:t>
            </a:r>
          </a:p>
        </p:txBody>
      </p:sp>
      <p:sp>
        <p:nvSpPr>
          <p:cNvPr id="12" name="Speech Bubble: Rectangle with Corners Rounded 11">
            <a:extLst>
              <a:ext uri="{FF2B5EF4-FFF2-40B4-BE49-F238E27FC236}">
                <a16:creationId xmlns:a16="http://schemas.microsoft.com/office/drawing/2014/main" id="{38AD95EE-5134-4AD5-97BA-C1219B7646CA}"/>
              </a:ext>
            </a:extLst>
          </p:cNvPr>
          <p:cNvSpPr/>
          <p:nvPr/>
        </p:nvSpPr>
        <p:spPr>
          <a:xfrm>
            <a:off x="2646947" y="1366787"/>
            <a:ext cx="2213811" cy="654518"/>
          </a:xfrm>
          <a:prstGeom prst="wedgeRoundRectCallout">
            <a:avLst>
              <a:gd name="adj1" fmla="val -65181"/>
              <a:gd name="adj2" fmla="val -40388"/>
              <a:gd name="adj3" fmla="val 16667"/>
            </a:avLst>
          </a:prstGeom>
          <a:noFill/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「</a:t>
            </a:r>
            <a:r>
              <a:rPr kumimoji="1" lang="en-US" altLang="ja-JP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1+1</a:t>
            </a:r>
            <a:r>
              <a:rPr kumimoji="1" lang="ja-JP" altLang="en-US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」 は？</a:t>
            </a:r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7D74CE56-5D6B-4F45-A648-014AAF056A4B}"/>
              </a:ext>
            </a:extLst>
          </p:cNvPr>
          <p:cNvSpPr/>
          <p:nvPr/>
        </p:nvSpPr>
        <p:spPr>
          <a:xfrm>
            <a:off x="2646947" y="3389886"/>
            <a:ext cx="2213811" cy="873355"/>
          </a:xfrm>
          <a:prstGeom prst="wedgeRoundRectCallout">
            <a:avLst>
              <a:gd name="adj1" fmla="val -65181"/>
              <a:gd name="adj2" fmla="val -40388"/>
              <a:gd name="adj3" fmla="val 16667"/>
            </a:avLst>
          </a:prstGeom>
          <a:noFill/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ばかやろう！！</a:t>
            </a:r>
            <a:endParaRPr kumimoji="1" lang="en-US" altLang="ja-JP" dirty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ja-JP" altLang="en-US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「</a:t>
            </a:r>
            <a:r>
              <a:rPr kumimoji="1" lang="en-US" altLang="ja-JP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2</a:t>
            </a:r>
            <a:r>
              <a:rPr kumimoji="1" lang="ja-JP" altLang="en-US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」 でしょ？！</a:t>
            </a:r>
          </a:p>
        </p:txBody>
      </p:sp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DE65BD35-7F41-4778-A038-D8A66A832E69}"/>
              </a:ext>
            </a:extLst>
          </p:cNvPr>
          <p:cNvSpPr/>
          <p:nvPr/>
        </p:nvSpPr>
        <p:spPr>
          <a:xfrm>
            <a:off x="4004109" y="4564877"/>
            <a:ext cx="2091891" cy="654518"/>
          </a:xfrm>
          <a:prstGeom prst="wedgeRectCallout">
            <a:avLst>
              <a:gd name="adj1" fmla="val 65670"/>
              <a:gd name="adj2" fmla="val -39352"/>
            </a:avLst>
          </a:prstGeom>
          <a:noFill/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ワカリマシタ</a:t>
            </a:r>
          </a:p>
        </p:txBody>
      </p:sp>
    </p:spTree>
    <p:extLst>
      <p:ext uri="{BB962C8B-B14F-4D97-AF65-F5344CB8AC3E}">
        <p14:creationId xmlns:p14="http://schemas.microsoft.com/office/powerpoint/2010/main" val="1057549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8" grpId="0" animBg="1"/>
      <p:bldP spid="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53D839C-EC56-4DA1-B039-E9C286292A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20117"/>
            <a:ext cx="10515600" cy="5656845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ja-JP" altLang="en-US" sz="5400" dirty="0"/>
              <a:t>自己紹介</a:t>
            </a:r>
          </a:p>
        </p:txBody>
      </p:sp>
    </p:spTree>
    <p:extLst>
      <p:ext uri="{BB962C8B-B14F-4D97-AF65-F5344CB8AC3E}">
        <p14:creationId xmlns:p14="http://schemas.microsoft.com/office/powerpoint/2010/main" val="30294787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855BC301-2087-44C0-A3B8-14082ACEE9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73002" y="1821635"/>
            <a:ext cx="3587766" cy="3587766"/>
          </a:xfrm>
          <a:prstGeom prst="rect">
            <a:avLst/>
          </a:prstGeom>
        </p:spPr>
      </p:pic>
      <p:sp>
        <p:nvSpPr>
          <p:cNvPr id="43" name="Title 2">
            <a:extLst>
              <a:ext uri="{FF2B5EF4-FFF2-40B4-BE49-F238E27FC236}">
                <a16:creationId xmlns:a16="http://schemas.microsoft.com/office/drawing/2014/main" id="{8783767C-5583-41BD-B436-22B59766E2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0881"/>
            <a:ext cx="10515600" cy="926154"/>
          </a:xfrm>
          <a:effectLst/>
        </p:spPr>
        <p:txBody>
          <a:bodyPr>
            <a:noAutofit/>
          </a:bodyPr>
          <a:lstStyle/>
          <a:p>
            <a:pPr algn="ctr"/>
            <a:r>
              <a:rPr lang="ja-JP" altLang="en-US" sz="3200" dirty="0"/>
              <a:t>学習</a:t>
            </a:r>
            <a:br>
              <a:rPr lang="en-US" altLang="ja-JP" sz="3200" dirty="0"/>
            </a:br>
            <a:r>
              <a:rPr lang="ja-JP" altLang="en-US" sz="2000" dirty="0"/>
              <a:t>間違ったことで正しいことを覚えさせる</a:t>
            </a:r>
            <a:endParaRPr kumimoji="1" lang="ja-JP" altLang="en-US" sz="3200" dirty="0"/>
          </a:p>
        </p:txBody>
      </p:sp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B2E9018B-1EA8-4F63-8AA7-52B4CA91F224}"/>
              </a:ext>
            </a:extLst>
          </p:cNvPr>
          <p:cNvSpPr/>
          <p:nvPr/>
        </p:nvSpPr>
        <p:spPr>
          <a:xfrm>
            <a:off x="4004109" y="2528779"/>
            <a:ext cx="2091891" cy="654518"/>
          </a:xfrm>
          <a:prstGeom prst="wedgeRectCallout">
            <a:avLst>
              <a:gd name="adj1" fmla="val 65670"/>
              <a:gd name="adj2" fmla="val -39352"/>
            </a:avLst>
          </a:prstGeom>
          <a:noFill/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「</a:t>
            </a:r>
            <a:r>
              <a:rPr kumimoji="1" lang="en-US" altLang="ja-JP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2.718281</a:t>
            </a:r>
            <a:r>
              <a:rPr kumimoji="1" lang="ja-JP" altLang="en-US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」 デス</a:t>
            </a:r>
          </a:p>
        </p:txBody>
      </p:sp>
      <p:sp>
        <p:nvSpPr>
          <p:cNvPr id="12" name="Speech Bubble: Rectangle with Corners Rounded 11">
            <a:extLst>
              <a:ext uri="{FF2B5EF4-FFF2-40B4-BE49-F238E27FC236}">
                <a16:creationId xmlns:a16="http://schemas.microsoft.com/office/drawing/2014/main" id="{38AD95EE-5134-4AD5-97BA-C1219B7646CA}"/>
              </a:ext>
            </a:extLst>
          </p:cNvPr>
          <p:cNvSpPr/>
          <p:nvPr/>
        </p:nvSpPr>
        <p:spPr>
          <a:xfrm>
            <a:off x="2646947" y="1366787"/>
            <a:ext cx="2213811" cy="955404"/>
          </a:xfrm>
          <a:prstGeom prst="wedgeRoundRectCallout">
            <a:avLst>
              <a:gd name="adj1" fmla="val -65181"/>
              <a:gd name="adj2" fmla="val -40388"/>
              <a:gd name="adj3" fmla="val 16667"/>
            </a:avLst>
          </a:prstGeom>
          <a:noFill/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では</a:t>
            </a:r>
            <a:r>
              <a:rPr kumimoji="1" lang="en-US" altLang="ja-JP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…</a:t>
            </a:r>
          </a:p>
          <a:p>
            <a:pPr algn="ctr"/>
            <a:r>
              <a:rPr kumimoji="1" lang="ja-JP" altLang="en-US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「</a:t>
            </a:r>
            <a:r>
              <a:rPr kumimoji="1" lang="en-US" altLang="ja-JP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1+1</a:t>
            </a:r>
            <a:r>
              <a:rPr kumimoji="1" lang="ja-JP" altLang="en-US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」 は？</a:t>
            </a:r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7D74CE56-5D6B-4F45-A648-014AAF056A4B}"/>
              </a:ext>
            </a:extLst>
          </p:cNvPr>
          <p:cNvSpPr/>
          <p:nvPr/>
        </p:nvSpPr>
        <p:spPr>
          <a:xfrm>
            <a:off x="2646947" y="3389886"/>
            <a:ext cx="2213811" cy="873355"/>
          </a:xfrm>
          <a:prstGeom prst="wedgeRoundRectCallout">
            <a:avLst>
              <a:gd name="adj1" fmla="val -65181"/>
              <a:gd name="adj2" fmla="val -40388"/>
              <a:gd name="adj3" fmla="val 16667"/>
            </a:avLst>
          </a:prstGeom>
          <a:noFill/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ってめぇ～～</a:t>
            </a:r>
            <a:endParaRPr kumimoji="1" lang="en-US" altLang="ja-JP" dirty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ja-JP" altLang="en-US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「</a:t>
            </a:r>
            <a:r>
              <a:rPr kumimoji="1" lang="en-US" altLang="ja-JP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2</a:t>
            </a:r>
            <a:r>
              <a:rPr kumimoji="1" lang="ja-JP" altLang="en-US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」 だってばぁ～～</a:t>
            </a:r>
          </a:p>
        </p:txBody>
      </p:sp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DE65BD35-7F41-4778-A038-D8A66A832E69}"/>
              </a:ext>
            </a:extLst>
          </p:cNvPr>
          <p:cNvSpPr/>
          <p:nvPr/>
        </p:nvSpPr>
        <p:spPr>
          <a:xfrm>
            <a:off x="4004109" y="4564877"/>
            <a:ext cx="2091891" cy="654518"/>
          </a:xfrm>
          <a:prstGeom prst="wedgeRectCallout">
            <a:avLst>
              <a:gd name="adj1" fmla="val 65670"/>
              <a:gd name="adj2" fmla="val -39352"/>
            </a:avLst>
          </a:prstGeom>
          <a:noFill/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ワカリマシタ</a:t>
            </a:r>
          </a:p>
        </p:txBody>
      </p:sp>
    </p:spTree>
    <p:extLst>
      <p:ext uri="{BB962C8B-B14F-4D97-AF65-F5344CB8AC3E}">
        <p14:creationId xmlns:p14="http://schemas.microsoft.com/office/powerpoint/2010/main" val="2959057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8" grpId="0" animBg="1"/>
      <p:bldP spid="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740DB90-B70F-4591-8476-0F6B12CEFFE2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53D839C-EC56-4DA1-B039-E9C286292A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20117"/>
            <a:ext cx="10515600" cy="5656845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ja-JP" altLang="en-US" sz="5400" dirty="0"/>
              <a:t>翌日</a:t>
            </a:r>
            <a:endParaRPr lang="en-US" altLang="ja-JP" sz="5400" dirty="0"/>
          </a:p>
        </p:txBody>
      </p:sp>
    </p:spTree>
    <p:extLst>
      <p:ext uri="{BB962C8B-B14F-4D97-AF65-F5344CB8AC3E}">
        <p14:creationId xmlns:p14="http://schemas.microsoft.com/office/powerpoint/2010/main" val="2817443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xit" presetSubtype="0" fill="hold" grpId="1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5" grpI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855BC301-2087-44C0-A3B8-14082ACEE9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73002" y="1821635"/>
            <a:ext cx="3587766" cy="3587766"/>
          </a:xfrm>
          <a:prstGeom prst="rect">
            <a:avLst/>
          </a:prstGeom>
        </p:spPr>
      </p:pic>
      <p:sp>
        <p:nvSpPr>
          <p:cNvPr id="43" name="Title 2">
            <a:extLst>
              <a:ext uri="{FF2B5EF4-FFF2-40B4-BE49-F238E27FC236}">
                <a16:creationId xmlns:a16="http://schemas.microsoft.com/office/drawing/2014/main" id="{8783767C-5583-41BD-B436-22B59766E2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0881"/>
            <a:ext cx="10515600" cy="926154"/>
          </a:xfrm>
          <a:effectLst/>
        </p:spPr>
        <p:txBody>
          <a:bodyPr>
            <a:noAutofit/>
          </a:bodyPr>
          <a:lstStyle/>
          <a:p>
            <a:pPr algn="ctr"/>
            <a:r>
              <a:rPr lang="ja-JP" altLang="en-US" sz="3200" dirty="0"/>
              <a:t>学習</a:t>
            </a:r>
            <a:br>
              <a:rPr lang="en-US" altLang="ja-JP" sz="3200" dirty="0"/>
            </a:br>
            <a:r>
              <a:rPr lang="ja-JP" altLang="en-US" sz="2000" dirty="0"/>
              <a:t>間違ったことで正しいことを覚えさせる</a:t>
            </a:r>
            <a:endParaRPr kumimoji="1" lang="ja-JP" altLang="en-US" sz="3200" dirty="0"/>
          </a:p>
        </p:txBody>
      </p:sp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B2E9018B-1EA8-4F63-8AA7-52B4CA91F224}"/>
              </a:ext>
            </a:extLst>
          </p:cNvPr>
          <p:cNvSpPr/>
          <p:nvPr/>
        </p:nvSpPr>
        <p:spPr>
          <a:xfrm>
            <a:off x="4004109" y="2595324"/>
            <a:ext cx="2091891" cy="654518"/>
          </a:xfrm>
          <a:prstGeom prst="wedgeRectCallout">
            <a:avLst>
              <a:gd name="adj1" fmla="val 65670"/>
              <a:gd name="adj2" fmla="val -39352"/>
            </a:avLst>
          </a:prstGeom>
          <a:noFill/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「２」 デス</a:t>
            </a:r>
          </a:p>
        </p:txBody>
      </p:sp>
      <p:sp>
        <p:nvSpPr>
          <p:cNvPr id="47" name="Speech Bubble: Rectangle with Corners Rounded 46">
            <a:extLst>
              <a:ext uri="{FF2B5EF4-FFF2-40B4-BE49-F238E27FC236}">
                <a16:creationId xmlns:a16="http://schemas.microsoft.com/office/drawing/2014/main" id="{E5C96F3E-1ADF-4781-8C1B-C40FCADB19D6}"/>
              </a:ext>
            </a:extLst>
          </p:cNvPr>
          <p:cNvSpPr/>
          <p:nvPr/>
        </p:nvSpPr>
        <p:spPr>
          <a:xfrm>
            <a:off x="2646947" y="3591772"/>
            <a:ext cx="2213811" cy="1221178"/>
          </a:xfrm>
          <a:prstGeom prst="wedgeRoundRectCallout">
            <a:avLst>
              <a:gd name="adj1" fmla="val -65181"/>
              <a:gd name="adj2" fmla="val -40388"/>
              <a:gd name="adj3" fmla="val 16667"/>
            </a:avLst>
          </a:prstGeom>
          <a:noFill/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3A16521D-0E76-47B1-BB91-09879C4C7F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40806" y="3702132"/>
            <a:ext cx="1026091" cy="1026091"/>
          </a:xfrm>
          <a:prstGeom prst="rect">
            <a:avLst/>
          </a:prstGeom>
        </p:spPr>
      </p:pic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2F956231-4F53-4106-B2AF-A3747CEBAF18}"/>
              </a:ext>
            </a:extLst>
          </p:cNvPr>
          <p:cNvSpPr/>
          <p:nvPr/>
        </p:nvSpPr>
        <p:spPr>
          <a:xfrm>
            <a:off x="2646947" y="1366787"/>
            <a:ext cx="2213811" cy="955404"/>
          </a:xfrm>
          <a:prstGeom prst="wedgeRoundRectCallout">
            <a:avLst>
              <a:gd name="adj1" fmla="val -65181"/>
              <a:gd name="adj2" fmla="val -40388"/>
              <a:gd name="adj3" fmla="val 16667"/>
            </a:avLst>
          </a:prstGeom>
          <a:noFill/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わかったのかな？</a:t>
            </a:r>
            <a:endParaRPr kumimoji="1" lang="en-US" altLang="ja-JP" dirty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ja-JP" altLang="en-US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「</a:t>
            </a:r>
            <a:r>
              <a:rPr kumimoji="1" lang="en-US" altLang="ja-JP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1+1</a:t>
            </a:r>
            <a:r>
              <a:rPr kumimoji="1" lang="ja-JP" altLang="en-US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」 は？</a:t>
            </a:r>
          </a:p>
        </p:txBody>
      </p:sp>
    </p:spTree>
    <p:extLst>
      <p:ext uri="{BB962C8B-B14F-4D97-AF65-F5344CB8AC3E}">
        <p14:creationId xmlns:p14="http://schemas.microsoft.com/office/powerpoint/2010/main" val="3054714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4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172F7936-EA47-4ECA-8476-98AD4DF2670C}"/>
              </a:ext>
            </a:extLst>
          </p:cNvPr>
          <p:cNvSpPr/>
          <p:nvPr/>
        </p:nvSpPr>
        <p:spPr>
          <a:xfrm>
            <a:off x="2818397" y="1975442"/>
            <a:ext cx="228600" cy="228600"/>
          </a:xfrm>
          <a:prstGeom prst="ellipse">
            <a:avLst/>
          </a:prstGeom>
          <a:solidFill>
            <a:srgbClr val="FFFFFF">
              <a:alpha val="25098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45AAEC0-543A-45CC-8EC6-E782EC639015}"/>
              </a:ext>
            </a:extLst>
          </p:cNvPr>
          <p:cNvSpPr/>
          <p:nvPr/>
        </p:nvSpPr>
        <p:spPr>
          <a:xfrm>
            <a:off x="2818397" y="2414543"/>
            <a:ext cx="228600" cy="228600"/>
          </a:xfrm>
          <a:prstGeom prst="ellipse">
            <a:avLst/>
          </a:prstGeom>
          <a:solidFill>
            <a:srgbClr val="FFFFFF">
              <a:alpha val="25098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312EDA2-0465-4427-AB82-508CC225C7AD}"/>
              </a:ext>
            </a:extLst>
          </p:cNvPr>
          <p:cNvSpPr/>
          <p:nvPr/>
        </p:nvSpPr>
        <p:spPr>
          <a:xfrm>
            <a:off x="2818397" y="2853644"/>
            <a:ext cx="228600" cy="228600"/>
          </a:xfrm>
          <a:prstGeom prst="ellipse">
            <a:avLst/>
          </a:prstGeom>
          <a:solidFill>
            <a:srgbClr val="FFFFFF">
              <a:alpha val="25098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EAD3CAA-D0DE-4028-B49E-026F936C00A9}"/>
              </a:ext>
            </a:extLst>
          </p:cNvPr>
          <p:cNvSpPr/>
          <p:nvPr/>
        </p:nvSpPr>
        <p:spPr>
          <a:xfrm>
            <a:off x="2818397" y="3292745"/>
            <a:ext cx="228600" cy="228600"/>
          </a:xfrm>
          <a:prstGeom prst="ellipse">
            <a:avLst/>
          </a:prstGeom>
          <a:solidFill>
            <a:srgbClr val="FFFFFF">
              <a:alpha val="25098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1C3A615B-DE4F-428F-92F9-98C72264C92E}"/>
              </a:ext>
            </a:extLst>
          </p:cNvPr>
          <p:cNvSpPr/>
          <p:nvPr/>
        </p:nvSpPr>
        <p:spPr>
          <a:xfrm>
            <a:off x="2818397" y="4816745"/>
            <a:ext cx="228600" cy="228600"/>
          </a:xfrm>
          <a:prstGeom prst="ellipse">
            <a:avLst/>
          </a:prstGeom>
          <a:solidFill>
            <a:srgbClr val="FFFFFF">
              <a:alpha val="25098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38985CAE-794A-4754-BB32-3609A17CEC2A}"/>
                  </a:ext>
                </a:extLst>
              </p:cNvPr>
              <p:cNvSpPr/>
              <p:nvPr/>
            </p:nvSpPr>
            <p:spPr>
              <a:xfrm>
                <a:off x="4644344" y="2908892"/>
                <a:ext cx="996306" cy="996306"/>
              </a:xfrm>
              <a:prstGeom prst="ellipse">
                <a:avLst/>
              </a:prstGeom>
              <a:solidFill>
                <a:srgbClr val="FFFFFF">
                  <a:alpha val="25098"/>
                </a:srgb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ja-JP" sz="6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1" lang="el-GR" altLang="ja-JP" sz="6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kumimoji="1" lang="ja-JP" altLang="en-US" sz="6000" dirty="0"/>
              </a:p>
            </p:txBody>
          </p:sp>
        </mc:Choice>
        <mc:Fallback xmlns=""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38985CAE-794A-4754-BB32-3609A17CEC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4344" y="2908892"/>
                <a:ext cx="996306" cy="996306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5D6CC0D-F195-4E6F-A142-CDE0F2FE793B}"/>
              </a:ext>
            </a:extLst>
          </p:cNvPr>
          <p:cNvCxnSpPr>
            <a:cxnSpLocks/>
            <a:stCxn id="19" idx="2"/>
            <a:endCxn id="4" idx="6"/>
          </p:cNvCxnSpPr>
          <p:nvPr/>
        </p:nvCxnSpPr>
        <p:spPr>
          <a:xfrm flipH="1" flipV="1">
            <a:off x="3046997" y="2089742"/>
            <a:ext cx="1597347" cy="131730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BDEEC3A-AD85-4405-AE4A-E7973C9F952C}"/>
              </a:ext>
            </a:extLst>
          </p:cNvPr>
          <p:cNvCxnSpPr>
            <a:cxnSpLocks/>
            <a:stCxn id="19" idx="2"/>
            <a:endCxn id="13" idx="6"/>
          </p:cNvCxnSpPr>
          <p:nvPr/>
        </p:nvCxnSpPr>
        <p:spPr>
          <a:xfrm flipH="1" flipV="1">
            <a:off x="3046997" y="2528843"/>
            <a:ext cx="1597347" cy="87820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B3368AC-A8B9-40FC-AB5E-F84C93C66726}"/>
              </a:ext>
            </a:extLst>
          </p:cNvPr>
          <p:cNvCxnSpPr>
            <a:cxnSpLocks/>
            <a:stCxn id="19" idx="2"/>
            <a:endCxn id="14" idx="6"/>
          </p:cNvCxnSpPr>
          <p:nvPr/>
        </p:nvCxnSpPr>
        <p:spPr>
          <a:xfrm flipH="1" flipV="1">
            <a:off x="3046997" y="2967944"/>
            <a:ext cx="1597347" cy="43910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AAF8766-5D4A-428A-B3BA-97FDC70B3F3F}"/>
              </a:ext>
            </a:extLst>
          </p:cNvPr>
          <p:cNvCxnSpPr>
            <a:cxnSpLocks/>
            <a:stCxn id="19" idx="2"/>
            <a:endCxn id="15" idx="6"/>
          </p:cNvCxnSpPr>
          <p:nvPr/>
        </p:nvCxnSpPr>
        <p:spPr>
          <a:xfrm flipH="1">
            <a:off x="3046997" y="3407045"/>
            <a:ext cx="159734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1285A81-C563-4920-AA43-E57DD4688FD2}"/>
              </a:ext>
            </a:extLst>
          </p:cNvPr>
          <p:cNvCxnSpPr>
            <a:cxnSpLocks/>
            <a:stCxn id="19" idx="2"/>
            <a:endCxn id="17" idx="6"/>
          </p:cNvCxnSpPr>
          <p:nvPr/>
        </p:nvCxnSpPr>
        <p:spPr>
          <a:xfrm flipH="1">
            <a:off x="3046997" y="3407045"/>
            <a:ext cx="1597347" cy="1524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7C4A874F-6282-4619-A2EB-E9C91EAAAAA4}"/>
              </a:ext>
            </a:extLst>
          </p:cNvPr>
          <p:cNvSpPr txBox="1"/>
          <p:nvPr/>
        </p:nvSpPr>
        <p:spPr>
          <a:xfrm>
            <a:off x="2606874" y="1430494"/>
            <a:ext cx="651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入力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1AB8876-6065-40C7-BE6E-7B36794C70F7}"/>
              </a:ext>
            </a:extLst>
          </p:cNvPr>
          <p:cNvSpPr txBox="1"/>
          <p:nvPr/>
        </p:nvSpPr>
        <p:spPr>
          <a:xfrm>
            <a:off x="3707964" y="1430494"/>
            <a:ext cx="651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荷重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BF50335-B746-4AE8-A1BD-BB324624389C}"/>
              </a:ext>
            </a:extLst>
          </p:cNvPr>
          <p:cNvSpPr txBox="1"/>
          <p:nvPr/>
        </p:nvSpPr>
        <p:spPr>
          <a:xfrm>
            <a:off x="6350197" y="1430494"/>
            <a:ext cx="1120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活性化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AA28DF4D-EBCC-4574-8537-429BE596045F}"/>
              </a:ext>
            </a:extLst>
          </p:cNvPr>
          <p:cNvCxnSpPr>
            <a:cxnSpLocks/>
          </p:cNvCxnSpPr>
          <p:nvPr/>
        </p:nvCxnSpPr>
        <p:spPr>
          <a:xfrm flipH="1">
            <a:off x="5640651" y="3403539"/>
            <a:ext cx="732476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>
            <a:extLst>
              <a:ext uri="{FF2B5EF4-FFF2-40B4-BE49-F238E27FC236}">
                <a16:creationId xmlns:a16="http://schemas.microsoft.com/office/drawing/2014/main" id="{FB78EC6D-9E59-48EC-B06B-1187E0DD6C3A}"/>
              </a:ext>
            </a:extLst>
          </p:cNvPr>
          <p:cNvSpPr/>
          <p:nvPr/>
        </p:nvSpPr>
        <p:spPr>
          <a:xfrm>
            <a:off x="6373127" y="2908892"/>
            <a:ext cx="996306" cy="996306"/>
          </a:xfrm>
          <a:prstGeom prst="ellipse">
            <a:avLst/>
          </a:prstGeom>
          <a:solidFill>
            <a:srgbClr val="FFFFFF">
              <a:alpha val="25098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6000" dirty="0"/>
          </a:p>
        </p:txBody>
      </p:sp>
      <p:sp>
        <p:nvSpPr>
          <p:cNvPr id="2060" name="Freeform: Shape 2059">
            <a:extLst>
              <a:ext uri="{FF2B5EF4-FFF2-40B4-BE49-F238E27FC236}">
                <a16:creationId xmlns:a16="http://schemas.microsoft.com/office/drawing/2014/main" id="{BDEC6496-FA59-4C78-A045-06E123388F41}"/>
              </a:ext>
            </a:extLst>
          </p:cNvPr>
          <p:cNvSpPr/>
          <p:nvPr/>
        </p:nvSpPr>
        <p:spPr>
          <a:xfrm>
            <a:off x="6526005" y="3061241"/>
            <a:ext cx="664368" cy="633603"/>
          </a:xfrm>
          <a:custGeom>
            <a:avLst/>
            <a:gdLst>
              <a:gd name="connsiteX0" fmla="*/ 446328 w 446328"/>
              <a:gd name="connsiteY0" fmla="*/ 50409 h 574284"/>
              <a:gd name="connsiteX1" fmla="*/ 17703 w 446328"/>
              <a:gd name="connsiteY1" fmla="*/ 50409 h 574284"/>
              <a:gd name="connsiteX2" fmla="*/ 122478 w 446328"/>
              <a:gd name="connsiteY2" fmla="*/ 574284 h 574284"/>
              <a:gd name="connsiteX0" fmla="*/ 356216 w 356216"/>
              <a:gd name="connsiteY0" fmla="*/ 6172 h 530047"/>
              <a:gd name="connsiteX1" fmla="*/ 91898 w 356216"/>
              <a:gd name="connsiteY1" fmla="*/ 249060 h 530047"/>
              <a:gd name="connsiteX2" fmla="*/ 32366 w 356216"/>
              <a:gd name="connsiteY2" fmla="*/ 530047 h 530047"/>
              <a:gd name="connsiteX0" fmla="*/ 543716 w 543716"/>
              <a:gd name="connsiteY0" fmla="*/ 6521 h 608977"/>
              <a:gd name="connsiteX1" fmla="*/ 279398 w 543716"/>
              <a:gd name="connsiteY1" fmla="*/ 249409 h 608977"/>
              <a:gd name="connsiteX2" fmla="*/ 15079 w 543716"/>
              <a:gd name="connsiteY2" fmla="*/ 608977 h 608977"/>
              <a:gd name="connsiteX0" fmla="*/ 572508 w 572508"/>
              <a:gd name="connsiteY0" fmla="*/ 5212 h 674343"/>
              <a:gd name="connsiteX1" fmla="*/ 279615 w 572508"/>
              <a:gd name="connsiteY1" fmla="*/ 314775 h 674343"/>
              <a:gd name="connsiteX2" fmla="*/ 15296 w 572508"/>
              <a:gd name="connsiteY2" fmla="*/ 674343 h 674343"/>
              <a:gd name="connsiteX0" fmla="*/ 572508 w 572508"/>
              <a:gd name="connsiteY0" fmla="*/ 0 h 669131"/>
              <a:gd name="connsiteX1" fmla="*/ 279615 w 572508"/>
              <a:gd name="connsiteY1" fmla="*/ 309563 h 669131"/>
              <a:gd name="connsiteX2" fmla="*/ 15296 w 572508"/>
              <a:gd name="connsiteY2" fmla="*/ 669131 h 669131"/>
              <a:gd name="connsiteX0" fmla="*/ 557212 w 557212"/>
              <a:gd name="connsiteY0" fmla="*/ 0 h 669132"/>
              <a:gd name="connsiteX1" fmla="*/ 264319 w 557212"/>
              <a:gd name="connsiteY1" fmla="*/ 309563 h 669132"/>
              <a:gd name="connsiteX2" fmla="*/ 0 w 557212"/>
              <a:gd name="connsiteY2" fmla="*/ 669131 h 669132"/>
              <a:gd name="connsiteX0" fmla="*/ 557212 w 557212"/>
              <a:gd name="connsiteY0" fmla="*/ 0 h 669133"/>
              <a:gd name="connsiteX1" fmla="*/ 264319 w 557212"/>
              <a:gd name="connsiteY1" fmla="*/ 309563 h 669133"/>
              <a:gd name="connsiteX2" fmla="*/ 0 w 557212"/>
              <a:gd name="connsiteY2" fmla="*/ 669131 h 669133"/>
              <a:gd name="connsiteX0" fmla="*/ 631030 w 631030"/>
              <a:gd name="connsiteY0" fmla="*/ 0 h 638177"/>
              <a:gd name="connsiteX1" fmla="*/ 338137 w 631030"/>
              <a:gd name="connsiteY1" fmla="*/ 309563 h 638177"/>
              <a:gd name="connsiteX2" fmla="*/ 0 w 631030"/>
              <a:gd name="connsiteY2" fmla="*/ 638175 h 638177"/>
              <a:gd name="connsiteX0" fmla="*/ 664368 w 664368"/>
              <a:gd name="connsiteY0" fmla="*/ 0 h 633415"/>
              <a:gd name="connsiteX1" fmla="*/ 338137 w 664368"/>
              <a:gd name="connsiteY1" fmla="*/ 304801 h 633415"/>
              <a:gd name="connsiteX2" fmla="*/ 0 w 664368"/>
              <a:gd name="connsiteY2" fmla="*/ 633413 h 633415"/>
              <a:gd name="connsiteX0" fmla="*/ 664368 w 664368"/>
              <a:gd name="connsiteY0" fmla="*/ 36 h 633451"/>
              <a:gd name="connsiteX1" fmla="*/ 338137 w 664368"/>
              <a:gd name="connsiteY1" fmla="*/ 304837 h 633451"/>
              <a:gd name="connsiteX2" fmla="*/ 0 w 664368"/>
              <a:gd name="connsiteY2" fmla="*/ 633449 h 633451"/>
              <a:gd name="connsiteX0" fmla="*/ 664368 w 664368"/>
              <a:gd name="connsiteY0" fmla="*/ 36 h 633548"/>
              <a:gd name="connsiteX1" fmla="*/ 338137 w 664368"/>
              <a:gd name="connsiteY1" fmla="*/ 304837 h 633548"/>
              <a:gd name="connsiteX2" fmla="*/ 0 w 664368"/>
              <a:gd name="connsiteY2" fmla="*/ 633449 h 633548"/>
              <a:gd name="connsiteX0" fmla="*/ 664368 w 664368"/>
              <a:gd name="connsiteY0" fmla="*/ 50 h 633592"/>
              <a:gd name="connsiteX1" fmla="*/ 338137 w 664368"/>
              <a:gd name="connsiteY1" fmla="*/ 304851 h 633592"/>
              <a:gd name="connsiteX2" fmla="*/ 0 w 664368"/>
              <a:gd name="connsiteY2" fmla="*/ 633463 h 633592"/>
              <a:gd name="connsiteX0" fmla="*/ 664368 w 664368"/>
              <a:gd name="connsiteY0" fmla="*/ 39 h 633554"/>
              <a:gd name="connsiteX1" fmla="*/ 338137 w 664368"/>
              <a:gd name="connsiteY1" fmla="*/ 304840 h 633554"/>
              <a:gd name="connsiteX2" fmla="*/ 0 w 664368"/>
              <a:gd name="connsiteY2" fmla="*/ 633452 h 633554"/>
              <a:gd name="connsiteX0" fmla="*/ 664368 w 664368"/>
              <a:gd name="connsiteY0" fmla="*/ 53 h 633603"/>
              <a:gd name="connsiteX1" fmla="*/ 338137 w 664368"/>
              <a:gd name="connsiteY1" fmla="*/ 304854 h 633603"/>
              <a:gd name="connsiteX2" fmla="*/ 0 w 664368"/>
              <a:gd name="connsiteY2" fmla="*/ 633466 h 633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64368" h="633603">
                <a:moveTo>
                  <a:pt x="664368" y="53"/>
                </a:moveTo>
                <a:cubicBezTo>
                  <a:pt x="353217" y="-3121"/>
                  <a:pt x="372664" y="134991"/>
                  <a:pt x="338137" y="304854"/>
                </a:cubicBezTo>
                <a:cubicBezTo>
                  <a:pt x="303610" y="474717"/>
                  <a:pt x="313531" y="639022"/>
                  <a:pt x="0" y="633466"/>
                </a:cubicBezTo>
              </a:path>
            </a:pathLst>
          </a:cu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D0174C4D-8380-4F93-A01E-D841BA1CBC4A}"/>
              </a:ext>
            </a:extLst>
          </p:cNvPr>
          <p:cNvCxnSpPr>
            <a:cxnSpLocks/>
            <a:stCxn id="55" idx="2"/>
          </p:cNvCxnSpPr>
          <p:nvPr/>
        </p:nvCxnSpPr>
        <p:spPr>
          <a:xfrm flipH="1">
            <a:off x="7369433" y="3400042"/>
            <a:ext cx="1299218" cy="3497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val 54">
            <a:extLst>
              <a:ext uri="{FF2B5EF4-FFF2-40B4-BE49-F238E27FC236}">
                <a16:creationId xmlns:a16="http://schemas.microsoft.com/office/drawing/2014/main" id="{7F9C2085-4096-4B27-9E5E-41D227CD70A2}"/>
              </a:ext>
            </a:extLst>
          </p:cNvPr>
          <p:cNvSpPr/>
          <p:nvPr/>
        </p:nvSpPr>
        <p:spPr>
          <a:xfrm>
            <a:off x="8668651" y="3285742"/>
            <a:ext cx="228600" cy="228600"/>
          </a:xfrm>
          <a:prstGeom prst="ellipse">
            <a:avLst/>
          </a:prstGeom>
          <a:solidFill>
            <a:srgbClr val="FFFFFF">
              <a:alpha val="25098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D8B0F002-87D6-45F6-BD98-03D5E33CA60D}"/>
                  </a:ext>
                </a:extLst>
              </p:cNvPr>
              <p:cNvSpPr txBox="1"/>
              <p:nvPr/>
            </p:nvSpPr>
            <p:spPr>
              <a:xfrm>
                <a:off x="2281051" y="4746379"/>
                <a:ext cx="65164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</m:ctrlPr>
                        </m:sSubPr>
                        <m:e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kumimoji="1" lang="ja-JP" altLang="en-US" dirty="0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D8B0F002-87D6-45F6-BD98-03D5E33CA6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1051" y="4746379"/>
                <a:ext cx="651645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TextBox 67">
            <a:extLst>
              <a:ext uri="{FF2B5EF4-FFF2-40B4-BE49-F238E27FC236}">
                <a16:creationId xmlns:a16="http://schemas.microsoft.com/office/drawing/2014/main" id="{307B99B9-FECC-4D8E-8B57-CFBBEAD71609}"/>
              </a:ext>
            </a:extLst>
          </p:cNvPr>
          <p:cNvSpPr txBox="1"/>
          <p:nvPr/>
        </p:nvSpPr>
        <p:spPr>
          <a:xfrm>
            <a:off x="2804821" y="3614983"/>
            <a:ext cx="2557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.</a:t>
            </a:r>
          </a:p>
          <a:p>
            <a:pPr algn="ctr"/>
            <a:r>
              <a:rPr kumimoji="1" lang="en-US" altLang="ja-JP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.</a:t>
            </a:r>
          </a:p>
          <a:p>
            <a:pPr algn="ctr"/>
            <a:r>
              <a:rPr kumimoji="1" lang="en-US" altLang="ja-JP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.</a:t>
            </a:r>
            <a:endParaRPr kumimoji="1" lang="ja-JP" altLang="en-US" dirty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9A3AD1FD-01BF-4076-B0AF-721287E5FC6C}"/>
                  </a:ext>
                </a:extLst>
              </p:cNvPr>
              <p:cNvSpPr txBox="1"/>
              <p:nvPr/>
            </p:nvSpPr>
            <p:spPr>
              <a:xfrm>
                <a:off x="8897252" y="3171783"/>
                <a:ext cx="47434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eiryo UI" panose="020B0604030504040204" pitchFamily="50" charset="-128"/>
                        </a:rPr>
                        <m:t>𝑦</m:t>
                      </m:r>
                    </m:oMath>
                  </m:oMathPara>
                </a14:m>
                <a:endParaRPr kumimoji="1" lang="ja-JP" altLang="en-US" dirty="0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9A3AD1FD-01BF-4076-B0AF-721287E5FC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7252" y="3171783"/>
                <a:ext cx="474346" cy="369332"/>
              </a:xfrm>
              <a:prstGeom prst="rect">
                <a:avLst/>
              </a:prstGeom>
              <a:blipFill>
                <a:blip r:embed="rId4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Title 2">
            <a:extLst>
              <a:ext uri="{FF2B5EF4-FFF2-40B4-BE49-F238E27FC236}">
                <a16:creationId xmlns:a16="http://schemas.microsoft.com/office/drawing/2014/main" id="{6C12DF0C-57CD-4921-9329-68ACADFABA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0881"/>
            <a:ext cx="10515600" cy="926154"/>
          </a:xfrm>
          <a:effectLst/>
        </p:spPr>
        <p:txBody>
          <a:bodyPr>
            <a:noAutofit/>
          </a:bodyPr>
          <a:lstStyle/>
          <a:p>
            <a:pPr algn="ctr"/>
            <a:r>
              <a:rPr lang="ja-JP" altLang="en-US" sz="3200" dirty="0"/>
              <a:t>学習</a:t>
            </a:r>
            <a:br>
              <a:rPr lang="en-US" altLang="ja-JP" sz="3200" dirty="0"/>
            </a:br>
            <a:r>
              <a:rPr lang="ja-JP" altLang="en-US" sz="2000" dirty="0"/>
              <a:t>間違ったことで正しいことを覚えさせる</a:t>
            </a:r>
            <a:endParaRPr kumimoji="1" lang="ja-JP" altLang="en-US" sz="32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0CA79B9-D911-4087-8F7C-2A8EE7E2F5BB}"/>
              </a:ext>
            </a:extLst>
          </p:cNvPr>
          <p:cNvSpPr txBox="1"/>
          <p:nvPr/>
        </p:nvSpPr>
        <p:spPr>
          <a:xfrm>
            <a:off x="8494021" y="1430494"/>
            <a:ext cx="966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出力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C2EC0267-E5FF-4618-B774-3C2DB1322733}"/>
                  </a:ext>
                </a:extLst>
              </p:cNvPr>
              <p:cNvSpPr txBox="1"/>
              <p:nvPr/>
            </p:nvSpPr>
            <p:spPr>
              <a:xfrm>
                <a:off x="2281051" y="1825661"/>
                <a:ext cx="65164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</m:ctrlPr>
                        </m:sSubPr>
                        <m:e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ja-JP" altLang="en-US" dirty="0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C2EC0267-E5FF-4618-B774-3C2DB13227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1051" y="1825661"/>
                <a:ext cx="651645" cy="369332"/>
              </a:xfrm>
              <a:prstGeom prst="rect">
                <a:avLst/>
              </a:prstGeom>
              <a:blipFill>
                <a:blip r:embed="rId5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7E3FD5C4-F8EF-4ADC-B4D3-6B656C0FAB4D}"/>
                  </a:ext>
                </a:extLst>
              </p:cNvPr>
              <p:cNvSpPr txBox="1"/>
              <p:nvPr/>
            </p:nvSpPr>
            <p:spPr>
              <a:xfrm>
                <a:off x="2281051" y="2288695"/>
                <a:ext cx="65164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</m:ctrlPr>
                        </m:sSubPr>
                        <m:e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ja-JP" altLang="en-US" dirty="0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7E3FD5C4-F8EF-4ADC-B4D3-6B656C0FAB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1051" y="2288695"/>
                <a:ext cx="651645" cy="369332"/>
              </a:xfrm>
              <a:prstGeom prst="rect">
                <a:avLst/>
              </a:prstGeom>
              <a:blipFill>
                <a:blip r:embed="rId6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59AFA0E-4E01-4288-9F93-33293FAEB351}"/>
                  </a:ext>
                </a:extLst>
              </p:cNvPr>
              <p:cNvSpPr txBox="1"/>
              <p:nvPr/>
            </p:nvSpPr>
            <p:spPr>
              <a:xfrm>
                <a:off x="2329799" y="2751729"/>
                <a:ext cx="6028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</m:ctrlPr>
                        </m:sSubPr>
                        <m:e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ja-JP" altLang="en-US" dirty="0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59AFA0E-4E01-4288-9F93-33293FAEB3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9799" y="2751729"/>
                <a:ext cx="602897" cy="369332"/>
              </a:xfrm>
              <a:prstGeom prst="rect">
                <a:avLst/>
              </a:prstGeom>
              <a:blipFill>
                <a:blip r:embed="rId7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D7BE51AF-6AD4-4361-AD41-3257B4B95761}"/>
                  </a:ext>
                </a:extLst>
              </p:cNvPr>
              <p:cNvSpPr txBox="1"/>
              <p:nvPr/>
            </p:nvSpPr>
            <p:spPr>
              <a:xfrm>
                <a:off x="2337294" y="3171783"/>
                <a:ext cx="6028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</m:ctrlPr>
                        </m:sSubPr>
                        <m:e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1" lang="ja-JP" altLang="en-US" dirty="0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D7BE51AF-6AD4-4361-AD41-3257B4B957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7294" y="3171783"/>
                <a:ext cx="602897" cy="369332"/>
              </a:xfrm>
              <a:prstGeom prst="rect">
                <a:avLst/>
              </a:prstGeom>
              <a:blipFill>
                <a:blip r:embed="rId8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A2E1657C-3C60-4067-B25E-5F7DD376B480}"/>
                  </a:ext>
                </a:extLst>
              </p:cNvPr>
              <p:cNvSpPr txBox="1"/>
              <p:nvPr/>
            </p:nvSpPr>
            <p:spPr>
              <a:xfrm>
                <a:off x="3184086" y="1875272"/>
                <a:ext cx="651645" cy="3746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</m:ctrlPr>
                        </m:sSubPr>
                        <m:e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ja-JP" altLang="en-US" dirty="0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A2E1657C-3C60-4067-B25E-5F7DD376B4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4086" y="1875272"/>
                <a:ext cx="651645" cy="374654"/>
              </a:xfrm>
              <a:prstGeom prst="rect">
                <a:avLst/>
              </a:prstGeom>
              <a:blipFill>
                <a:blip r:embed="rId9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F78BF636-9C25-4C54-BD4E-776EA8BD5700}"/>
                  </a:ext>
                </a:extLst>
              </p:cNvPr>
              <p:cNvSpPr txBox="1"/>
              <p:nvPr/>
            </p:nvSpPr>
            <p:spPr>
              <a:xfrm>
                <a:off x="3167645" y="2363485"/>
                <a:ext cx="65164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</m:ctrlPr>
                        </m:sSubPr>
                        <m:e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ja-JP" altLang="en-US" dirty="0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F78BF636-9C25-4C54-BD4E-776EA8BD57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7645" y="2363485"/>
                <a:ext cx="651645" cy="369332"/>
              </a:xfrm>
              <a:prstGeom prst="rect">
                <a:avLst/>
              </a:prstGeom>
              <a:blipFill>
                <a:blip r:embed="rId10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77456BB6-DDF9-49A3-B5AF-1129ECDFD294}"/>
                  </a:ext>
                </a:extLst>
              </p:cNvPr>
              <p:cNvSpPr txBox="1"/>
              <p:nvPr/>
            </p:nvSpPr>
            <p:spPr>
              <a:xfrm>
                <a:off x="3167645" y="4056174"/>
                <a:ext cx="65164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</m:ctrlPr>
                        </m:sSubPr>
                        <m:e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kumimoji="1" lang="ja-JP" altLang="en-US" dirty="0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77456BB6-DDF9-49A3-B5AF-1129ECDFD2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7645" y="4056174"/>
                <a:ext cx="651645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03DCD795-7965-4984-B39E-54D339C1AB4D}"/>
                  </a:ext>
                </a:extLst>
              </p:cNvPr>
              <p:cNvSpPr txBox="1"/>
              <p:nvPr/>
            </p:nvSpPr>
            <p:spPr>
              <a:xfrm>
                <a:off x="3167645" y="2963027"/>
                <a:ext cx="65164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</m:ctrlPr>
                        </m:sSubPr>
                        <m:e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ja-JP" altLang="en-US" dirty="0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03DCD795-7965-4984-B39E-54D339C1AB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7645" y="2963027"/>
                <a:ext cx="651645" cy="369332"/>
              </a:xfrm>
              <a:prstGeom prst="rect">
                <a:avLst/>
              </a:prstGeom>
              <a:blipFill>
                <a:blip r:embed="rId12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45C5E521-6191-49E8-85C0-2E1824B10967}"/>
                  </a:ext>
                </a:extLst>
              </p:cNvPr>
              <p:cNvSpPr txBox="1"/>
              <p:nvPr/>
            </p:nvSpPr>
            <p:spPr>
              <a:xfrm>
                <a:off x="3206454" y="3369068"/>
                <a:ext cx="6028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</m:ctrlPr>
                        </m:sSubPr>
                        <m:e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1" lang="ja-JP" altLang="en-US" dirty="0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45C5E521-6191-49E8-85C0-2E1824B109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6454" y="3369068"/>
                <a:ext cx="602897" cy="369332"/>
              </a:xfrm>
              <a:prstGeom prst="rect">
                <a:avLst/>
              </a:prstGeom>
              <a:blipFill>
                <a:blip r:embed="rId13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B77F2FC3-8739-46B6-9906-171306E0EEAC}"/>
                  </a:ext>
                </a:extLst>
              </p:cNvPr>
              <p:cNvSpPr txBox="1"/>
              <p:nvPr/>
            </p:nvSpPr>
            <p:spPr>
              <a:xfrm>
                <a:off x="4815596" y="4303075"/>
                <a:ext cx="65164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eiryo UI" panose="020B0604030504040204" pitchFamily="50" charset="-128"/>
                        </a:rPr>
                        <m:t>𝑏</m:t>
                      </m:r>
                      <m:r>
                        <a:rPr kumimoji="1" lang="en-US" altLang="ja-JP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eiryo UI" panose="020B0604030504040204" pitchFamily="50" charset="-128"/>
                        </a:rPr>
                        <m:t>𝑖𝑎𝑠</m:t>
                      </m:r>
                    </m:oMath>
                  </m:oMathPara>
                </a14:m>
                <a:endParaRPr kumimoji="1" lang="ja-JP" altLang="en-US" dirty="0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B77F2FC3-8739-46B6-9906-171306E0EE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5596" y="4303075"/>
                <a:ext cx="651645" cy="369332"/>
              </a:xfrm>
              <a:prstGeom prst="rect">
                <a:avLst/>
              </a:prstGeom>
              <a:blipFill>
                <a:blip r:embed="rId14"/>
                <a:stretch>
                  <a:fillRect l="-186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A8AA2B3-F228-4D8C-8022-4062AECF7EF0}"/>
              </a:ext>
            </a:extLst>
          </p:cNvPr>
          <p:cNvCxnSpPr>
            <a:cxnSpLocks/>
            <a:endCxn id="35" idx="0"/>
          </p:cNvCxnSpPr>
          <p:nvPr/>
        </p:nvCxnSpPr>
        <p:spPr>
          <a:xfrm flipH="1">
            <a:off x="5141419" y="3905198"/>
            <a:ext cx="1078" cy="397877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12157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F4FBA16-7B4D-4C63-9BCF-3128E2944766}"/>
                  </a:ext>
                </a:extLst>
              </p:cNvPr>
              <p:cNvSpPr txBox="1"/>
              <p:nvPr/>
            </p:nvSpPr>
            <p:spPr>
              <a:xfrm>
                <a:off x="9013521" y="3175546"/>
                <a:ext cx="635303" cy="3742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ja-JP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</m:ctrlPr>
                        </m:sSupPr>
                        <m:e>
                          <m:r>
                            <a:rPr kumimoji="1" lang="en-US" altLang="ja-JP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  <m:t>𝑦</m:t>
                          </m:r>
                        </m:e>
                        <m:sup>
                          <m:r>
                            <a:rPr kumimoji="1" lang="en-US" altLang="ja-JP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  <m:t>𝑝𝑟𝑒𝑑</m:t>
                          </m:r>
                        </m:sup>
                      </m:sSup>
                    </m:oMath>
                  </m:oMathPara>
                </a14:m>
                <a:endParaRPr kumimoji="1" lang="ja-JP" altLang="en-US" dirty="0">
                  <a:solidFill>
                    <a:schemeClr val="accent2"/>
                  </a:solidFill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F4FBA16-7B4D-4C63-9BCF-3128E29447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3521" y="3175546"/>
                <a:ext cx="635303" cy="374270"/>
              </a:xfrm>
              <a:prstGeom prst="rect">
                <a:avLst/>
              </a:prstGeom>
              <a:blipFill>
                <a:blip r:embed="rId3"/>
                <a:stretch>
                  <a:fillRect l="-12500" b="-81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>
            <a:extLst>
              <a:ext uri="{FF2B5EF4-FFF2-40B4-BE49-F238E27FC236}">
                <a16:creationId xmlns:a16="http://schemas.microsoft.com/office/drawing/2014/main" id="{172F7936-EA47-4ECA-8476-98AD4DF2670C}"/>
              </a:ext>
            </a:extLst>
          </p:cNvPr>
          <p:cNvSpPr/>
          <p:nvPr/>
        </p:nvSpPr>
        <p:spPr>
          <a:xfrm>
            <a:off x="2818397" y="1975442"/>
            <a:ext cx="228600" cy="228600"/>
          </a:xfrm>
          <a:prstGeom prst="ellipse">
            <a:avLst/>
          </a:prstGeom>
          <a:solidFill>
            <a:srgbClr val="FFFFFF">
              <a:alpha val="25098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45AAEC0-543A-45CC-8EC6-E782EC639015}"/>
              </a:ext>
            </a:extLst>
          </p:cNvPr>
          <p:cNvSpPr/>
          <p:nvPr/>
        </p:nvSpPr>
        <p:spPr>
          <a:xfrm>
            <a:off x="2818397" y="2414543"/>
            <a:ext cx="228600" cy="228600"/>
          </a:xfrm>
          <a:prstGeom prst="ellipse">
            <a:avLst/>
          </a:prstGeom>
          <a:solidFill>
            <a:srgbClr val="FFFFFF">
              <a:alpha val="25098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312EDA2-0465-4427-AB82-508CC225C7AD}"/>
              </a:ext>
            </a:extLst>
          </p:cNvPr>
          <p:cNvSpPr/>
          <p:nvPr/>
        </p:nvSpPr>
        <p:spPr>
          <a:xfrm>
            <a:off x="2818397" y="2853644"/>
            <a:ext cx="228600" cy="228600"/>
          </a:xfrm>
          <a:prstGeom prst="ellipse">
            <a:avLst/>
          </a:prstGeom>
          <a:solidFill>
            <a:srgbClr val="FFFFFF">
              <a:alpha val="25098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EAD3CAA-D0DE-4028-B49E-026F936C00A9}"/>
              </a:ext>
            </a:extLst>
          </p:cNvPr>
          <p:cNvSpPr/>
          <p:nvPr/>
        </p:nvSpPr>
        <p:spPr>
          <a:xfrm>
            <a:off x="2818397" y="3292745"/>
            <a:ext cx="228600" cy="228600"/>
          </a:xfrm>
          <a:prstGeom prst="ellipse">
            <a:avLst/>
          </a:prstGeom>
          <a:solidFill>
            <a:srgbClr val="FFFFFF">
              <a:alpha val="25098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1C3A615B-DE4F-428F-92F9-98C72264C92E}"/>
              </a:ext>
            </a:extLst>
          </p:cNvPr>
          <p:cNvSpPr/>
          <p:nvPr/>
        </p:nvSpPr>
        <p:spPr>
          <a:xfrm>
            <a:off x="2818397" y="4816745"/>
            <a:ext cx="228600" cy="228600"/>
          </a:xfrm>
          <a:prstGeom prst="ellipse">
            <a:avLst/>
          </a:prstGeom>
          <a:solidFill>
            <a:srgbClr val="FFFFFF">
              <a:alpha val="25098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38985CAE-794A-4754-BB32-3609A17CEC2A}"/>
                  </a:ext>
                </a:extLst>
              </p:cNvPr>
              <p:cNvSpPr/>
              <p:nvPr/>
            </p:nvSpPr>
            <p:spPr>
              <a:xfrm>
                <a:off x="4644344" y="2908892"/>
                <a:ext cx="996306" cy="996306"/>
              </a:xfrm>
              <a:prstGeom prst="ellipse">
                <a:avLst/>
              </a:prstGeom>
              <a:solidFill>
                <a:srgbClr val="FFFFFF">
                  <a:alpha val="25098"/>
                </a:srgb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ja-JP" sz="6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1" lang="el-GR" altLang="ja-JP" sz="6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kumimoji="1" lang="ja-JP" altLang="en-US" sz="6000" dirty="0"/>
              </a:p>
            </p:txBody>
          </p:sp>
        </mc:Choice>
        <mc:Fallback xmlns=""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38985CAE-794A-4754-BB32-3609A17CEC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4344" y="2908892"/>
                <a:ext cx="996306" cy="996306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5D6CC0D-F195-4E6F-A142-CDE0F2FE793B}"/>
              </a:ext>
            </a:extLst>
          </p:cNvPr>
          <p:cNvCxnSpPr>
            <a:cxnSpLocks/>
            <a:stCxn id="19" idx="2"/>
            <a:endCxn id="4" idx="6"/>
          </p:cNvCxnSpPr>
          <p:nvPr/>
        </p:nvCxnSpPr>
        <p:spPr>
          <a:xfrm flipH="1" flipV="1">
            <a:off x="3046997" y="2089742"/>
            <a:ext cx="1597347" cy="131730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BDEEC3A-AD85-4405-AE4A-E7973C9F952C}"/>
              </a:ext>
            </a:extLst>
          </p:cNvPr>
          <p:cNvCxnSpPr>
            <a:cxnSpLocks/>
            <a:stCxn id="19" idx="2"/>
            <a:endCxn id="13" idx="6"/>
          </p:cNvCxnSpPr>
          <p:nvPr/>
        </p:nvCxnSpPr>
        <p:spPr>
          <a:xfrm flipH="1" flipV="1">
            <a:off x="3046997" y="2528843"/>
            <a:ext cx="1597347" cy="87820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B3368AC-A8B9-40FC-AB5E-F84C93C66726}"/>
              </a:ext>
            </a:extLst>
          </p:cNvPr>
          <p:cNvCxnSpPr>
            <a:cxnSpLocks/>
            <a:stCxn id="19" idx="2"/>
            <a:endCxn id="14" idx="6"/>
          </p:cNvCxnSpPr>
          <p:nvPr/>
        </p:nvCxnSpPr>
        <p:spPr>
          <a:xfrm flipH="1" flipV="1">
            <a:off x="3046997" y="2967944"/>
            <a:ext cx="1597347" cy="43910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AAF8766-5D4A-428A-B3BA-97FDC70B3F3F}"/>
              </a:ext>
            </a:extLst>
          </p:cNvPr>
          <p:cNvCxnSpPr>
            <a:cxnSpLocks/>
            <a:stCxn id="19" idx="2"/>
            <a:endCxn id="15" idx="6"/>
          </p:cNvCxnSpPr>
          <p:nvPr/>
        </p:nvCxnSpPr>
        <p:spPr>
          <a:xfrm flipH="1">
            <a:off x="3046997" y="3407045"/>
            <a:ext cx="159734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1285A81-C563-4920-AA43-E57DD4688FD2}"/>
              </a:ext>
            </a:extLst>
          </p:cNvPr>
          <p:cNvCxnSpPr>
            <a:cxnSpLocks/>
            <a:stCxn id="19" idx="2"/>
            <a:endCxn id="17" idx="6"/>
          </p:cNvCxnSpPr>
          <p:nvPr/>
        </p:nvCxnSpPr>
        <p:spPr>
          <a:xfrm flipH="1">
            <a:off x="3046997" y="3407045"/>
            <a:ext cx="1597347" cy="1524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7C4A874F-6282-4619-A2EB-E9C91EAAAAA4}"/>
              </a:ext>
            </a:extLst>
          </p:cNvPr>
          <p:cNvSpPr txBox="1"/>
          <p:nvPr/>
        </p:nvSpPr>
        <p:spPr>
          <a:xfrm>
            <a:off x="2606874" y="1430494"/>
            <a:ext cx="651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入力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1AB8876-6065-40C7-BE6E-7B36794C70F7}"/>
              </a:ext>
            </a:extLst>
          </p:cNvPr>
          <p:cNvSpPr txBox="1"/>
          <p:nvPr/>
        </p:nvSpPr>
        <p:spPr>
          <a:xfrm>
            <a:off x="3707964" y="1430494"/>
            <a:ext cx="651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荷重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BF50335-B746-4AE8-A1BD-BB324624389C}"/>
              </a:ext>
            </a:extLst>
          </p:cNvPr>
          <p:cNvSpPr txBox="1"/>
          <p:nvPr/>
        </p:nvSpPr>
        <p:spPr>
          <a:xfrm>
            <a:off x="6350197" y="1430494"/>
            <a:ext cx="1120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活性化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98AF898-D00B-4775-9D75-FAF9179FA343}"/>
              </a:ext>
            </a:extLst>
          </p:cNvPr>
          <p:cNvSpPr txBox="1"/>
          <p:nvPr/>
        </p:nvSpPr>
        <p:spPr>
          <a:xfrm>
            <a:off x="8535709" y="1461419"/>
            <a:ext cx="1299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>
                <a:solidFill>
                  <a:schemeClr val="accent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推定・予測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AA28DF4D-EBCC-4574-8537-429BE596045F}"/>
              </a:ext>
            </a:extLst>
          </p:cNvPr>
          <p:cNvCxnSpPr>
            <a:cxnSpLocks/>
          </p:cNvCxnSpPr>
          <p:nvPr/>
        </p:nvCxnSpPr>
        <p:spPr>
          <a:xfrm flipH="1">
            <a:off x="5640651" y="3403539"/>
            <a:ext cx="732476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>
            <a:extLst>
              <a:ext uri="{FF2B5EF4-FFF2-40B4-BE49-F238E27FC236}">
                <a16:creationId xmlns:a16="http://schemas.microsoft.com/office/drawing/2014/main" id="{FB78EC6D-9E59-48EC-B06B-1187E0DD6C3A}"/>
              </a:ext>
            </a:extLst>
          </p:cNvPr>
          <p:cNvSpPr/>
          <p:nvPr/>
        </p:nvSpPr>
        <p:spPr>
          <a:xfrm>
            <a:off x="6373127" y="2908892"/>
            <a:ext cx="996306" cy="996306"/>
          </a:xfrm>
          <a:prstGeom prst="ellipse">
            <a:avLst/>
          </a:prstGeom>
          <a:solidFill>
            <a:srgbClr val="FFFFFF">
              <a:alpha val="25098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6000" dirty="0"/>
          </a:p>
        </p:txBody>
      </p:sp>
      <p:sp>
        <p:nvSpPr>
          <p:cNvPr id="2060" name="Freeform: Shape 2059">
            <a:extLst>
              <a:ext uri="{FF2B5EF4-FFF2-40B4-BE49-F238E27FC236}">
                <a16:creationId xmlns:a16="http://schemas.microsoft.com/office/drawing/2014/main" id="{BDEC6496-FA59-4C78-A045-06E123388F41}"/>
              </a:ext>
            </a:extLst>
          </p:cNvPr>
          <p:cNvSpPr/>
          <p:nvPr/>
        </p:nvSpPr>
        <p:spPr>
          <a:xfrm>
            <a:off x="6526005" y="3061241"/>
            <a:ext cx="664368" cy="633603"/>
          </a:xfrm>
          <a:custGeom>
            <a:avLst/>
            <a:gdLst>
              <a:gd name="connsiteX0" fmla="*/ 446328 w 446328"/>
              <a:gd name="connsiteY0" fmla="*/ 50409 h 574284"/>
              <a:gd name="connsiteX1" fmla="*/ 17703 w 446328"/>
              <a:gd name="connsiteY1" fmla="*/ 50409 h 574284"/>
              <a:gd name="connsiteX2" fmla="*/ 122478 w 446328"/>
              <a:gd name="connsiteY2" fmla="*/ 574284 h 574284"/>
              <a:gd name="connsiteX0" fmla="*/ 356216 w 356216"/>
              <a:gd name="connsiteY0" fmla="*/ 6172 h 530047"/>
              <a:gd name="connsiteX1" fmla="*/ 91898 w 356216"/>
              <a:gd name="connsiteY1" fmla="*/ 249060 h 530047"/>
              <a:gd name="connsiteX2" fmla="*/ 32366 w 356216"/>
              <a:gd name="connsiteY2" fmla="*/ 530047 h 530047"/>
              <a:gd name="connsiteX0" fmla="*/ 543716 w 543716"/>
              <a:gd name="connsiteY0" fmla="*/ 6521 h 608977"/>
              <a:gd name="connsiteX1" fmla="*/ 279398 w 543716"/>
              <a:gd name="connsiteY1" fmla="*/ 249409 h 608977"/>
              <a:gd name="connsiteX2" fmla="*/ 15079 w 543716"/>
              <a:gd name="connsiteY2" fmla="*/ 608977 h 608977"/>
              <a:gd name="connsiteX0" fmla="*/ 572508 w 572508"/>
              <a:gd name="connsiteY0" fmla="*/ 5212 h 674343"/>
              <a:gd name="connsiteX1" fmla="*/ 279615 w 572508"/>
              <a:gd name="connsiteY1" fmla="*/ 314775 h 674343"/>
              <a:gd name="connsiteX2" fmla="*/ 15296 w 572508"/>
              <a:gd name="connsiteY2" fmla="*/ 674343 h 674343"/>
              <a:gd name="connsiteX0" fmla="*/ 572508 w 572508"/>
              <a:gd name="connsiteY0" fmla="*/ 0 h 669131"/>
              <a:gd name="connsiteX1" fmla="*/ 279615 w 572508"/>
              <a:gd name="connsiteY1" fmla="*/ 309563 h 669131"/>
              <a:gd name="connsiteX2" fmla="*/ 15296 w 572508"/>
              <a:gd name="connsiteY2" fmla="*/ 669131 h 669131"/>
              <a:gd name="connsiteX0" fmla="*/ 557212 w 557212"/>
              <a:gd name="connsiteY0" fmla="*/ 0 h 669132"/>
              <a:gd name="connsiteX1" fmla="*/ 264319 w 557212"/>
              <a:gd name="connsiteY1" fmla="*/ 309563 h 669132"/>
              <a:gd name="connsiteX2" fmla="*/ 0 w 557212"/>
              <a:gd name="connsiteY2" fmla="*/ 669131 h 669132"/>
              <a:gd name="connsiteX0" fmla="*/ 557212 w 557212"/>
              <a:gd name="connsiteY0" fmla="*/ 0 h 669133"/>
              <a:gd name="connsiteX1" fmla="*/ 264319 w 557212"/>
              <a:gd name="connsiteY1" fmla="*/ 309563 h 669133"/>
              <a:gd name="connsiteX2" fmla="*/ 0 w 557212"/>
              <a:gd name="connsiteY2" fmla="*/ 669131 h 669133"/>
              <a:gd name="connsiteX0" fmla="*/ 631030 w 631030"/>
              <a:gd name="connsiteY0" fmla="*/ 0 h 638177"/>
              <a:gd name="connsiteX1" fmla="*/ 338137 w 631030"/>
              <a:gd name="connsiteY1" fmla="*/ 309563 h 638177"/>
              <a:gd name="connsiteX2" fmla="*/ 0 w 631030"/>
              <a:gd name="connsiteY2" fmla="*/ 638175 h 638177"/>
              <a:gd name="connsiteX0" fmla="*/ 664368 w 664368"/>
              <a:gd name="connsiteY0" fmla="*/ 0 h 633415"/>
              <a:gd name="connsiteX1" fmla="*/ 338137 w 664368"/>
              <a:gd name="connsiteY1" fmla="*/ 304801 h 633415"/>
              <a:gd name="connsiteX2" fmla="*/ 0 w 664368"/>
              <a:gd name="connsiteY2" fmla="*/ 633413 h 633415"/>
              <a:gd name="connsiteX0" fmla="*/ 664368 w 664368"/>
              <a:gd name="connsiteY0" fmla="*/ 36 h 633451"/>
              <a:gd name="connsiteX1" fmla="*/ 338137 w 664368"/>
              <a:gd name="connsiteY1" fmla="*/ 304837 h 633451"/>
              <a:gd name="connsiteX2" fmla="*/ 0 w 664368"/>
              <a:gd name="connsiteY2" fmla="*/ 633449 h 633451"/>
              <a:gd name="connsiteX0" fmla="*/ 664368 w 664368"/>
              <a:gd name="connsiteY0" fmla="*/ 36 h 633548"/>
              <a:gd name="connsiteX1" fmla="*/ 338137 w 664368"/>
              <a:gd name="connsiteY1" fmla="*/ 304837 h 633548"/>
              <a:gd name="connsiteX2" fmla="*/ 0 w 664368"/>
              <a:gd name="connsiteY2" fmla="*/ 633449 h 633548"/>
              <a:gd name="connsiteX0" fmla="*/ 664368 w 664368"/>
              <a:gd name="connsiteY0" fmla="*/ 50 h 633592"/>
              <a:gd name="connsiteX1" fmla="*/ 338137 w 664368"/>
              <a:gd name="connsiteY1" fmla="*/ 304851 h 633592"/>
              <a:gd name="connsiteX2" fmla="*/ 0 w 664368"/>
              <a:gd name="connsiteY2" fmla="*/ 633463 h 633592"/>
              <a:gd name="connsiteX0" fmla="*/ 664368 w 664368"/>
              <a:gd name="connsiteY0" fmla="*/ 39 h 633554"/>
              <a:gd name="connsiteX1" fmla="*/ 338137 w 664368"/>
              <a:gd name="connsiteY1" fmla="*/ 304840 h 633554"/>
              <a:gd name="connsiteX2" fmla="*/ 0 w 664368"/>
              <a:gd name="connsiteY2" fmla="*/ 633452 h 633554"/>
              <a:gd name="connsiteX0" fmla="*/ 664368 w 664368"/>
              <a:gd name="connsiteY0" fmla="*/ 53 h 633603"/>
              <a:gd name="connsiteX1" fmla="*/ 338137 w 664368"/>
              <a:gd name="connsiteY1" fmla="*/ 304854 h 633603"/>
              <a:gd name="connsiteX2" fmla="*/ 0 w 664368"/>
              <a:gd name="connsiteY2" fmla="*/ 633466 h 633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64368" h="633603">
                <a:moveTo>
                  <a:pt x="664368" y="53"/>
                </a:moveTo>
                <a:cubicBezTo>
                  <a:pt x="353217" y="-3121"/>
                  <a:pt x="372664" y="134991"/>
                  <a:pt x="338137" y="304854"/>
                </a:cubicBezTo>
                <a:cubicBezTo>
                  <a:pt x="303610" y="474717"/>
                  <a:pt x="313531" y="639022"/>
                  <a:pt x="0" y="633466"/>
                </a:cubicBezTo>
              </a:path>
            </a:pathLst>
          </a:cu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7F9C2085-4096-4B27-9E5E-41D227CD70A2}"/>
              </a:ext>
            </a:extLst>
          </p:cNvPr>
          <p:cNvSpPr/>
          <p:nvPr/>
        </p:nvSpPr>
        <p:spPr>
          <a:xfrm>
            <a:off x="8668651" y="3285742"/>
            <a:ext cx="228600" cy="228600"/>
          </a:xfrm>
          <a:prstGeom prst="ellipse">
            <a:avLst/>
          </a:prstGeom>
          <a:solidFill>
            <a:srgbClr val="FFFFFF">
              <a:alpha val="25098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D8B0F002-87D6-45F6-BD98-03D5E33CA60D}"/>
                  </a:ext>
                </a:extLst>
              </p:cNvPr>
              <p:cNvSpPr txBox="1"/>
              <p:nvPr/>
            </p:nvSpPr>
            <p:spPr>
              <a:xfrm>
                <a:off x="2281051" y="4746379"/>
                <a:ext cx="65164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</m:ctrlPr>
                        </m:sSubPr>
                        <m:e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kumimoji="1" lang="ja-JP" altLang="en-US" dirty="0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D8B0F002-87D6-45F6-BD98-03D5E33CA6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1051" y="4746379"/>
                <a:ext cx="651645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TextBox 67">
            <a:extLst>
              <a:ext uri="{FF2B5EF4-FFF2-40B4-BE49-F238E27FC236}">
                <a16:creationId xmlns:a16="http://schemas.microsoft.com/office/drawing/2014/main" id="{307B99B9-FECC-4D8E-8B57-CFBBEAD71609}"/>
              </a:ext>
            </a:extLst>
          </p:cNvPr>
          <p:cNvSpPr txBox="1"/>
          <p:nvPr/>
        </p:nvSpPr>
        <p:spPr>
          <a:xfrm>
            <a:off x="2804821" y="3614983"/>
            <a:ext cx="2557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.</a:t>
            </a:r>
          </a:p>
          <a:p>
            <a:pPr algn="ctr"/>
            <a:r>
              <a:rPr kumimoji="1" lang="en-US" altLang="ja-JP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.</a:t>
            </a:r>
          </a:p>
          <a:p>
            <a:pPr algn="ctr"/>
            <a:r>
              <a:rPr kumimoji="1" lang="en-US" altLang="ja-JP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.</a:t>
            </a:r>
            <a:endParaRPr kumimoji="1" lang="ja-JP" altLang="en-US" dirty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3" name="Title 2">
            <a:extLst>
              <a:ext uri="{FF2B5EF4-FFF2-40B4-BE49-F238E27FC236}">
                <a16:creationId xmlns:a16="http://schemas.microsoft.com/office/drawing/2014/main" id="{6C12DF0C-57CD-4921-9329-68ACADFABA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0881"/>
            <a:ext cx="10515600" cy="926154"/>
          </a:xfrm>
          <a:effectLst/>
        </p:spPr>
        <p:txBody>
          <a:bodyPr>
            <a:noAutofit/>
          </a:bodyPr>
          <a:lstStyle/>
          <a:p>
            <a:pPr algn="ctr"/>
            <a:r>
              <a:rPr lang="ja-JP" altLang="en-US" sz="3200" dirty="0"/>
              <a:t>学習</a:t>
            </a:r>
            <a:br>
              <a:rPr lang="en-US" altLang="ja-JP" sz="3200" dirty="0"/>
            </a:br>
            <a:r>
              <a:rPr lang="ja-JP" altLang="en-US" sz="2000" dirty="0"/>
              <a:t>間違ったことで正しいことを覚えさせる</a:t>
            </a:r>
            <a:endParaRPr kumimoji="1" lang="ja-JP" altLang="en-US" sz="32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0C2EDB24-CEF8-4DCF-B91F-B709E6D7A74D}"/>
                  </a:ext>
                </a:extLst>
              </p:cNvPr>
              <p:cNvSpPr txBox="1"/>
              <p:nvPr/>
            </p:nvSpPr>
            <p:spPr>
              <a:xfrm>
                <a:off x="10658739" y="3178755"/>
                <a:ext cx="47434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ja-JP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</m:ctrlPr>
                        </m:sSupPr>
                        <m:e>
                          <m:r>
                            <a:rPr kumimoji="1" lang="en-US" altLang="ja-JP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  <m:t>𝑦</m:t>
                          </m:r>
                        </m:e>
                        <m:sup>
                          <m:r>
                            <a:rPr kumimoji="1" lang="en-US" altLang="ja-JP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  <m:t>𝑡𝑟𝑢𝑒</m:t>
                          </m:r>
                        </m:sup>
                      </m:sSup>
                    </m:oMath>
                  </m:oMathPara>
                </a14:m>
                <a:endParaRPr kumimoji="1" lang="ja-JP" altLang="en-US" dirty="0">
                  <a:solidFill>
                    <a:schemeClr val="accent2"/>
                  </a:solidFill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mc:Choice>
        <mc:Fallback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0C2EDB24-CEF8-4DCF-B91F-B709E6D7A7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58739" y="3178755"/>
                <a:ext cx="474346" cy="369332"/>
              </a:xfrm>
              <a:prstGeom prst="rect">
                <a:avLst/>
              </a:prstGeom>
              <a:blipFill>
                <a:blip r:embed="rId9"/>
                <a:stretch>
                  <a:fillRect l="-29487" r="-6410" b="-98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TextBox 45">
            <a:extLst>
              <a:ext uri="{FF2B5EF4-FFF2-40B4-BE49-F238E27FC236}">
                <a16:creationId xmlns:a16="http://schemas.microsoft.com/office/drawing/2014/main" id="{957A9BA2-DB25-41B1-833A-6424D091A8B7}"/>
              </a:ext>
            </a:extLst>
          </p:cNvPr>
          <p:cNvSpPr txBox="1"/>
          <p:nvPr/>
        </p:nvSpPr>
        <p:spPr>
          <a:xfrm>
            <a:off x="9880282" y="1436283"/>
            <a:ext cx="20226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>
                <a:solidFill>
                  <a:schemeClr val="accent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ラベル・アノテーション</a:t>
            </a:r>
            <a:endParaRPr kumimoji="1" lang="en-US" altLang="ja-JP" dirty="0">
              <a:solidFill>
                <a:schemeClr val="accent2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ja-JP" altLang="en-US" dirty="0">
                <a:solidFill>
                  <a:schemeClr val="accent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（正解）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BFD99FD-55A2-422D-96D9-5488AA3346B2}"/>
              </a:ext>
            </a:extLst>
          </p:cNvPr>
          <p:cNvSpPr txBox="1"/>
          <p:nvPr/>
        </p:nvSpPr>
        <p:spPr>
          <a:xfrm>
            <a:off x="5981515" y="4163501"/>
            <a:ext cx="1597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Loss</a:t>
            </a:r>
            <a:r>
              <a:rPr kumimoji="1" lang="ja-JP" altLang="en-US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（損失）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9B5C488A-66F4-4D76-95A8-829751678FA1}"/>
                  </a:ext>
                </a:extLst>
              </p:cNvPr>
              <p:cNvSpPr txBox="1"/>
              <p:nvPr/>
            </p:nvSpPr>
            <p:spPr>
              <a:xfrm>
                <a:off x="5691138" y="4526055"/>
                <a:ext cx="4315177" cy="78752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𝑙𝑜𝑠𝑠</m:t>
                      </m:r>
                      <m:r>
                        <a:rPr kumimoji="1" lang="en-US" altLang="ja-JP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ja-JP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kumimoji="1" lang="en-US" altLang="ja-JP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kumimoji="1" lang="en-US" altLang="ja-JP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1" lang="en-US" altLang="ja-JP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kumimoji="1" lang="en-US" altLang="ja-JP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kumimoji="1" lang="en-US" altLang="ja-JP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kumimoji="1" lang="en-US" altLang="ja-JP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r>
                                        <a:rPr kumimoji="1" lang="en-US" altLang="ja-JP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𝑡𝑟𝑢𝑒</m:t>
                                      </m:r>
                                    </m:sup>
                                  </m:sSubSup>
                                  <m:r>
                                    <a:rPr kumimoji="1" lang="en-US" altLang="ja-JP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kumimoji="1" lang="en-US" altLang="ja-JP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kumimoji="1" lang="en-US" altLang="ja-JP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kumimoji="1" lang="en-US" altLang="ja-JP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r>
                                        <a:rPr kumimoji="1" lang="en-US" altLang="ja-JP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𝑝𝑟𝑒𝑑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kumimoji="1" lang="en-US" altLang="ja-JP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kumimoji="1" lang="ja-JP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9B5C488A-66F4-4D76-95A8-829751678F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1138" y="4526055"/>
                <a:ext cx="4315177" cy="78752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extBox 40">
            <a:extLst>
              <a:ext uri="{FF2B5EF4-FFF2-40B4-BE49-F238E27FC236}">
                <a16:creationId xmlns:a16="http://schemas.microsoft.com/office/drawing/2014/main" id="{F1D318FA-A23B-4162-BD5D-44055AB9ABF8}"/>
              </a:ext>
            </a:extLst>
          </p:cNvPr>
          <p:cNvSpPr txBox="1"/>
          <p:nvPr/>
        </p:nvSpPr>
        <p:spPr>
          <a:xfrm>
            <a:off x="7231310" y="4135199"/>
            <a:ext cx="4429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mean squared error </a:t>
            </a:r>
            <a:r>
              <a:rPr kumimoji="1" lang="zh-TW" altLang="en-US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平均二乗誤差</a:t>
            </a:r>
            <a:endParaRPr kumimoji="1" lang="ja-JP" altLang="en-US" dirty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4AFD110-F353-490E-9DB5-78A75BFFEA05}"/>
              </a:ext>
            </a:extLst>
          </p:cNvPr>
          <p:cNvSpPr txBox="1"/>
          <p:nvPr/>
        </p:nvSpPr>
        <p:spPr>
          <a:xfrm>
            <a:off x="2326610" y="6127271"/>
            <a:ext cx="78098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800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この中でなにを変えれば誤差が小さくなるかな？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830526A0-A48F-4CDD-8D37-5A838834C45E}"/>
                  </a:ext>
                </a:extLst>
              </p:cNvPr>
              <p:cNvSpPr txBox="1"/>
              <p:nvPr/>
            </p:nvSpPr>
            <p:spPr>
              <a:xfrm>
                <a:off x="2281051" y="1825661"/>
                <a:ext cx="65164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</m:ctrlPr>
                        </m:sSubPr>
                        <m:e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ja-JP" altLang="en-US" dirty="0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830526A0-A48F-4CDD-8D37-5A838834C4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1051" y="1825661"/>
                <a:ext cx="651645" cy="369332"/>
              </a:xfrm>
              <a:prstGeom prst="rect">
                <a:avLst/>
              </a:prstGeom>
              <a:blipFill>
                <a:blip r:embed="rId11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AD432074-5602-4F78-8FDF-B35DACAC2B31}"/>
                  </a:ext>
                </a:extLst>
              </p:cNvPr>
              <p:cNvSpPr txBox="1"/>
              <p:nvPr/>
            </p:nvSpPr>
            <p:spPr>
              <a:xfrm>
                <a:off x="2281051" y="2288695"/>
                <a:ext cx="65164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</m:ctrlPr>
                        </m:sSubPr>
                        <m:e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ja-JP" altLang="en-US" dirty="0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AD432074-5602-4F78-8FDF-B35DACAC2B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1051" y="2288695"/>
                <a:ext cx="651645" cy="369332"/>
              </a:xfrm>
              <a:prstGeom prst="rect">
                <a:avLst/>
              </a:prstGeom>
              <a:blipFill>
                <a:blip r:embed="rId12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5B706937-229A-47CE-A48C-688EF3E721D0}"/>
                  </a:ext>
                </a:extLst>
              </p:cNvPr>
              <p:cNvSpPr txBox="1"/>
              <p:nvPr/>
            </p:nvSpPr>
            <p:spPr>
              <a:xfrm>
                <a:off x="2329799" y="2751729"/>
                <a:ext cx="6028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</m:ctrlPr>
                        </m:sSubPr>
                        <m:e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ja-JP" altLang="en-US" dirty="0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5B706937-229A-47CE-A48C-688EF3E721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9799" y="2751729"/>
                <a:ext cx="602897" cy="369332"/>
              </a:xfrm>
              <a:prstGeom prst="rect">
                <a:avLst/>
              </a:prstGeom>
              <a:blipFill>
                <a:blip r:embed="rId13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7E9B3F67-A966-4C21-854E-496BDB30D371}"/>
                  </a:ext>
                </a:extLst>
              </p:cNvPr>
              <p:cNvSpPr txBox="1"/>
              <p:nvPr/>
            </p:nvSpPr>
            <p:spPr>
              <a:xfrm>
                <a:off x="2337294" y="3171783"/>
                <a:ext cx="6028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</m:ctrlPr>
                        </m:sSubPr>
                        <m:e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1" lang="ja-JP" altLang="en-US" dirty="0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7E9B3F67-A966-4C21-854E-496BDB30D3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7294" y="3171783"/>
                <a:ext cx="602897" cy="369332"/>
              </a:xfrm>
              <a:prstGeom prst="rect">
                <a:avLst/>
              </a:prstGeom>
              <a:blipFill>
                <a:blip r:embed="rId14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4AF1F0FC-2167-4833-8739-A1B2B6E5A159}"/>
                  </a:ext>
                </a:extLst>
              </p:cNvPr>
              <p:cNvSpPr txBox="1"/>
              <p:nvPr/>
            </p:nvSpPr>
            <p:spPr>
              <a:xfrm>
                <a:off x="3184086" y="1875272"/>
                <a:ext cx="651645" cy="3746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</m:ctrlPr>
                        </m:sSubPr>
                        <m:e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ja-JP" altLang="en-US" dirty="0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4AF1F0FC-2167-4833-8739-A1B2B6E5A1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4086" y="1875272"/>
                <a:ext cx="651645" cy="374654"/>
              </a:xfrm>
              <a:prstGeom prst="rect">
                <a:avLst/>
              </a:prstGeom>
              <a:blipFill>
                <a:blip r:embed="rId15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0E463414-A4A8-411E-8A0E-F9D5FEA729E5}"/>
                  </a:ext>
                </a:extLst>
              </p:cNvPr>
              <p:cNvSpPr txBox="1"/>
              <p:nvPr/>
            </p:nvSpPr>
            <p:spPr>
              <a:xfrm>
                <a:off x="3167645" y="2363485"/>
                <a:ext cx="65164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</m:ctrlPr>
                        </m:sSubPr>
                        <m:e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ja-JP" altLang="en-US" dirty="0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0E463414-A4A8-411E-8A0E-F9D5FEA729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7645" y="2363485"/>
                <a:ext cx="651645" cy="369332"/>
              </a:xfrm>
              <a:prstGeom prst="rect">
                <a:avLst/>
              </a:prstGeom>
              <a:blipFill>
                <a:blip r:embed="rId16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57D68001-D016-4CD7-9F3A-887B3B29ADBC}"/>
                  </a:ext>
                </a:extLst>
              </p:cNvPr>
              <p:cNvSpPr txBox="1"/>
              <p:nvPr/>
            </p:nvSpPr>
            <p:spPr>
              <a:xfrm>
                <a:off x="3167645" y="4056174"/>
                <a:ext cx="65164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</m:ctrlPr>
                        </m:sSubPr>
                        <m:e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kumimoji="1" lang="ja-JP" altLang="en-US" dirty="0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57D68001-D016-4CD7-9F3A-887B3B29AD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7645" y="4056174"/>
                <a:ext cx="651645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4982DA5C-8597-4AEA-B4AF-CAA187BF03DE}"/>
                  </a:ext>
                </a:extLst>
              </p:cNvPr>
              <p:cNvSpPr txBox="1"/>
              <p:nvPr/>
            </p:nvSpPr>
            <p:spPr>
              <a:xfrm>
                <a:off x="3167645" y="2963027"/>
                <a:ext cx="65164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</m:ctrlPr>
                        </m:sSubPr>
                        <m:e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ja-JP" altLang="en-US" dirty="0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4982DA5C-8597-4AEA-B4AF-CAA187BF03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7645" y="2963027"/>
                <a:ext cx="651645" cy="369332"/>
              </a:xfrm>
              <a:prstGeom prst="rect">
                <a:avLst/>
              </a:prstGeom>
              <a:blipFill>
                <a:blip r:embed="rId18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2F99199F-11F1-4514-BBB5-46E3BA46FACA}"/>
                  </a:ext>
                </a:extLst>
              </p:cNvPr>
              <p:cNvSpPr txBox="1"/>
              <p:nvPr/>
            </p:nvSpPr>
            <p:spPr>
              <a:xfrm>
                <a:off x="3206454" y="3369068"/>
                <a:ext cx="6028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</m:ctrlPr>
                        </m:sSubPr>
                        <m:e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1" lang="ja-JP" altLang="en-US" dirty="0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2F99199F-11F1-4514-BBB5-46E3BA46FA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6454" y="3369068"/>
                <a:ext cx="602897" cy="369332"/>
              </a:xfrm>
              <a:prstGeom prst="rect">
                <a:avLst/>
              </a:prstGeom>
              <a:blipFill>
                <a:blip r:embed="rId19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TextBox 75">
            <a:extLst>
              <a:ext uri="{FF2B5EF4-FFF2-40B4-BE49-F238E27FC236}">
                <a16:creationId xmlns:a16="http://schemas.microsoft.com/office/drawing/2014/main" id="{A71830AA-B52C-426B-B9F1-4D69673BB58B}"/>
              </a:ext>
            </a:extLst>
          </p:cNvPr>
          <p:cNvSpPr txBox="1"/>
          <p:nvPr/>
        </p:nvSpPr>
        <p:spPr>
          <a:xfrm>
            <a:off x="9879814" y="4699456"/>
            <a:ext cx="2022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i="1" dirty="0">
                <a:solidFill>
                  <a:schemeClr val="bg1"/>
                </a:solidFill>
                <a:latin typeface="Times New Roman" panose="02020603050405020304" pitchFamily="18" charset="0"/>
                <a:ea typeface="Meiryo UI" panose="020B0604030504040204" pitchFamily="50" charset="-128"/>
                <a:cs typeface="Times New Roman" panose="02020603050405020304" pitchFamily="18" charset="0"/>
              </a:rPr>
              <a:t>m </a:t>
            </a:r>
            <a:r>
              <a:rPr kumimoji="1" lang="ja-JP" altLang="en-US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は学習データの数</a:t>
            </a:r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CA343D06-F30E-4C1D-B2EA-12B8DFE1F020}"/>
              </a:ext>
            </a:extLst>
          </p:cNvPr>
          <p:cNvCxnSpPr>
            <a:cxnSpLocks/>
          </p:cNvCxnSpPr>
          <p:nvPr/>
        </p:nvCxnSpPr>
        <p:spPr>
          <a:xfrm flipH="1">
            <a:off x="7369433" y="3400042"/>
            <a:ext cx="1299218" cy="3497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8054B93B-EFC9-4ADA-8F7D-0DAB7E9AC6AC}"/>
                  </a:ext>
                </a:extLst>
              </p:cNvPr>
              <p:cNvSpPr/>
              <p:nvPr/>
            </p:nvSpPr>
            <p:spPr>
              <a:xfrm>
                <a:off x="6264747" y="5217978"/>
                <a:ext cx="2638030" cy="8798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ja-JP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kumimoji="1" lang="en-US" altLang="ja-JP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𝑝𝑟𝑒𝑑</m:t>
                          </m:r>
                        </m:sup>
                      </m:sSubSup>
                      <m:r>
                        <a:rPr kumimoji="1" lang="en-US" altLang="ja-JP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1" lang="en-US" altLang="ja-JP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ja-JP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ja-JP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kumimoji="1" lang="en-US" altLang="ja-JP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ja-JP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1" lang="en-US" altLang="ja-JP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ja-JP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kumimoji="1" lang="en-US" altLang="ja-JP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ja-JP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𝑏𝑖𝑎𝑠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8054B93B-EFC9-4ADA-8F7D-0DAB7E9AC6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4747" y="5217978"/>
                <a:ext cx="2638030" cy="879856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9249971E-D208-46CE-9A98-9A0C858FD7F6}"/>
                  </a:ext>
                </a:extLst>
              </p:cNvPr>
              <p:cNvSpPr txBox="1"/>
              <p:nvPr/>
            </p:nvSpPr>
            <p:spPr>
              <a:xfrm>
                <a:off x="4815596" y="4303075"/>
                <a:ext cx="65164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eiryo UI" panose="020B0604030504040204" pitchFamily="50" charset="-128"/>
                        </a:rPr>
                        <m:t>𝑏</m:t>
                      </m:r>
                      <m:r>
                        <a:rPr kumimoji="1" lang="en-US" altLang="ja-JP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eiryo UI" panose="020B0604030504040204" pitchFamily="50" charset="-128"/>
                        </a:rPr>
                        <m:t>𝑖𝑎𝑠</m:t>
                      </m:r>
                    </m:oMath>
                  </m:oMathPara>
                </a14:m>
                <a:endParaRPr kumimoji="1" lang="ja-JP" altLang="en-US" dirty="0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9249971E-D208-46CE-9A98-9A0C858FD7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5596" y="4303075"/>
                <a:ext cx="651645" cy="369332"/>
              </a:xfrm>
              <a:prstGeom prst="rect">
                <a:avLst/>
              </a:prstGeom>
              <a:blipFill>
                <a:blip r:embed="rId3"/>
                <a:stretch>
                  <a:fillRect l="-186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8CEB5851-A6B6-40A8-B9AC-F46AC777CF63}"/>
              </a:ext>
            </a:extLst>
          </p:cNvPr>
          <p:cNvCxnSpPr>
            <a:cxnSpLocks/>
            <a:endCxn id="53" idx="0"/>
          </p:cNvCxnSpPr>
          <p:nvPr/>
        </p:nvCxnSpPr>
        <p:spPr>
          <a:xfrm flipH="1">
            <a:off x="5141419" y="3905198"/>
            <a:ext cx="1078" cy="397877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6415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8" grpId="0"/>
      <p:bldP spid="41" grpId="0"/>
      <p:bldP spid="47" grpId="0"/>
      <p:bldP spid="76" grpId="0"/>
      <p:bldP spid="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53D839C-EC56-4DA1-B039-E9C286292A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20117"/>
            <a:ext cx="10515600" cy="5656845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ja-JP" altLang="en-US" sz="5400" dirty="0"/>
              <a:t>学習について考えてみましょう</a:t>
            </a:r>
            <a:endParaRPr lang="en-US" altLang="ja-JP" sz="5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A7C7ABB-4968-45F7-A4B5-2E5742B0BE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0881"/>
            <a:ext cx="10515600" cy="926154"/>
          </a:xfrm>
          <a:effectLst/>
        </p:spPr>
        <p:txBody>
          <a:bodyPr>
            <a:noAutofit/>
          </a:bodyPr>
          <a:lstStyle/>
          <a:p>
            <a:pPr algn="ctr"/>
            <a:r>
              <a:rPr lang="ja-JP" altLang="en-US" sz="3200" dirty="0"/>
              <a:t>学習</a:t>
            </a:r>
            <a:br>
              <a:rPr lang="en-US" altLang="ja-JP" sz="3200" dirty="0"/>
            </a:br>
            <a:r>
              <a:rPr lang="ja-JP" altLang="en-US" sz="2000" dirty="0"/>
              <a:t>間違ったことで正しいことを覚えさせる</a:t>
            </a:r>
            <a:endParaRPr kumimoji="1" lang="ja-JP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4627002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53D839C-EC56-4DA1-B039-E9C286292A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20117"/>
            <a:ext cx="10515600" cy="5656845"/>
          </a:xfrm>
        </p:spPr>
        <p:txBody>
          <a:bodyPr anchor="ctr">
            <a:normAutofit/>
          </a:bodyPr>
          <a:lstStyle/>
          <a:p>
            <a:r>
              <a:rPr lang="ja-JP" altLang="en-US" sz="4800" dirty="0">
                <a:solidFill>
                  <a:srgbClr val="39273D"/>
                </a:solidFill>
              </a:rPr>
              <a:t>「誤差」を小さくしたい</a:t>
            </a:r>
            <a:endParaRPr lang="en-US" altLang="ja-JP" sz="4800" dirty="0">
              <a:solidFill>
                <a:srgbClr val="39273D"/>
              </a:solidFill>
            </a:endParaRPr>
          </a:p>
          <a:p>
            <a:pPr marL="0" indent="0">
              <a:buNone/>
            </a:pPr>
            <a:endParaRPr lang="en-US" altLang="ja-JP" sz="4800" dirty="0">
              <a:solidFill>
                <a:srgbClr val="39273D"/>
              </a:solidFill>
            </a:endParaRPr>
          </a:p>
          <a:p>
            <a:r>
              <a:rPr lang="ja-JP" altLang="en-US" sz="4800" dirty="0">
                <a:solidFill>
                  <a:srgbClr val="39273D"/>
                </a:solidFill>
              </a:rPr>
              <a:t>「誤差」を「荷重」に依存</a:t>
            </a:r>
            <a:endParaRPr lang="en-US" altLang="ja-JP" sz="4800" dirty="0">
              <a:solidFill>
                <a:srgbClr val="39273D"/>
              </a:solidFill>
            </a:endParaRPr>
          </a:p>
          <a:p>
            <a:pPr marL="0" indent="0">
              <a:buNone/>
            </a:pPr>
            <a:endParaRPr lang="en-US" altLang="ja-JP" sz="4800" dirty="0">
              <a:solidFill>
                <a:srgbClr val="39273D"/>
              </a:solidFill>
            </a:endParaRPr>
          </a:p>
          <a:p>
            <a:r>
              <a:rPr lang="ja-JP" altLang="en-US" sz="4800" dirty="0">
                <a:solidFill>
                  <a:srgbClr val="39273D"/>
                </a:solidFill>
              </a:rPr>
              <a:t>どう「荷重」変えれば「誤差」が小さくなる？</a:t>
            </a:r>
            <a:endParaRPr lang="en-US" altLang="ja-JP" sz="4800" dirty="0">
              <a:solidFill>
                <a:srgbClr val="39273D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09E660D-1195-43A4-873C-FB2C36896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0881"/>
            <a:ext cx="10515600" cy="926154"/>
          </a:xfrm>
          <a:effectLst/>
        </p:spPr>
        <p:txBody>
          <a:bodyPr>
            <a:noAutofit/>
          </a:bodyPr>
          <a:lstStyle/>
          <a:p>
            <a:pPr algn="ctr"/>
            <a:r>
              <a:rPr lang="ja-JP" altLang="en-US" sz="3200" dirty="0"/>
              <a:t>学習</a:t>
            </a:r>
            <a:br>
              <a:rPr lang="en-US" altLang="ja-JP" sz="3200" dirty="0"/>
            </a:br>
            <a:r>
              <a:rPr lang="ja-JP" altLang="en-US" sz="2000" dirty="0"/>
              <a:t>間違ったことで正しいことを覚えさせる</a:t>
            </a:r>
            <a:endParaRPr kumimoji="1" lang="ja-JP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736551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39273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animClr clrSpc="rgb" dir="cw">
                                      <p:cBhvr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5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39273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animClr clrSpc="rgb" dir="cw">
                                      <p:cBhvr>
                                        <p:cTn id="21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22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39273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53D839C-EC56-4DA1-B039-E9C286292A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20117"/>
            <a:ext cx="10515600" cy="5656845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ja-JP" altLang="en-US" sz="5400" dirty="0"/>
              <a:t>答えは</a:t>
            </a:r>
            <a:endParaRPr lang="en-US" altLang="ja-JP" sz="5400" dirty="0"/>
          </a:p>
          <a:p>
            <a:pPr marL="0" indent="0">
              <a:buNone/>
            </a:pPr>
            <a:r>
              <a:rPr lang="ja-JP" altLang="en-US" sz="1800" dirty="0"/>
              <a:t>　　　　　　　　　　　　　　　　　　　　　　　　　　こ　う　ば　い</a:t>
            </a:r>
            <a:endParaRPr lang="en-US" altLang="ja-JP" sz="5400" dirty="0"/>
          </a:p>
          <a:p>
            <a:pPr marL="0" indent="0" algn="ctr">
              <a:buNone/>
            </a:pPr>
            <a:r>
              <a:rPr lang="ja-JP" altLang="en-US" sz="5400" dirty="0"/>
              <a:t>勾配関数</a:t>
            </a:r>
            <a:endParaRPr lang="en-US" altLang="ja-JP" sz="5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A30F8D6-858F-4D7B-B25D-91F71E2EA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0881"/>
            <a:ext cx="10515600" cy="926154"/>
          </a:xfrm>
          <a:effectLst/>
        </p:spPr>
        <p:txBody>
          <a:bodyPr>
            <a:noAutofit/>
          </a:bodyPr>
          <a:lstStyle/>
          <a:p>
            <a:pPr algn="ctr"/>
            <a:r>
              <a:rPr lang="ja-JP" altLang="en-US" sz="3200" dirty="0"/>
              <a:t>学習</a:t>
            </a:r>
            <a:br>
              <a:rPr lang="en-US" altLang="ja-JP" sz="3200" dirty="0"/>
            </a:br>
            <a:r>
              <a:rPr lang="ja-JP" altLang="en-US" sz="2000" dirty="0"/>
              <a:t>間違ったことで正しいことを覚えさせる</a:t>
            </a:r>
            <a:endParaRPr kumimoji="1" lang="ja-JP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3872772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itle 2">
            <a:extLst>
              <a:ext uri="{FF2B5EF4-FFF2-40B4-BE49-F238E27FC236}">
                <a16:creationId xmlns:a16="http://schemas.microsoft.com/office/drawing/2014/main" id="{6C12DF0C-57CD-4921-9329-68ACADFABA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0881"/>
            <a:ext cx="10515600" cy="926154"/>
          </a:xfrm>
          <a:effectLst/>
        </p:spPr>
        <p:txBody>
          <a:bodyPr>
            <a:noAutofit/>
          </a:bodyPr>
          <a:lstStyle/>
          <a:p>
            <a:pPr algn="ctr"/>
            <a:r>
              <a:rPr lang="ja-JP" altLang="en-US" sz="3200" dirty="0"/>
              <a:t>学習</a:t>
            </a:r>
            <a:br>
              <a:rPr lang="en-US" altLang="ja-JP" sz="3200" dirty="0"/>
            </a:br>
            <a:r>
              <a:rPr lang="ja-JP" altLang="en-US" sz="2000" dirty="0"/>
              <a:t>間違ったことで正しいことを覚えさせる</a:t>
            </a:r>
            <a:endParaRPr kumimoji="1" lang="ja-JP" altLang="en-US" sz="3200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C0BD686-8A27-4BAE-A8CD-959E7E91C5AF}"/>
              </a:ext>
            </a:extLst>
          </p:cNvPr>
          <p:cNvSpPr txBox="1"/>
          <p:nvPr/>
        </p:nvSpPr>
        <p:spPr>
          <a:xfrm>
            <a:off x="2326610" y="1075944"/>
            <a:ext cx="78098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200" dirty="0">
                <a:solidFill>
                  <a:schemeClr val="bg1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数式が多くて、すいません </a:t>
            </a:r>
            <a:r>
              <a:rPr kumimoji="1" lang="en-US" altLang="ja-JP" sz="1200" dirty="0">
                <a:solidFill>
                  <a:schemeClr val="bg1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m(_ _)m</a:t>
            </a:r>
            <a:endParaRPr kumimoji="1" lang="ja-JP" altLang="en-US" sz="1200" dirty="0">
              <a:solidFill>
                <a:schemeClr val="bg1">
                  <a:lumMod val="5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C5EBEEC0-9A15-4B76-873B-A79C1C9F89C0}"/>
                  </a:ext>
                </a:extLst>
              </p:cNvPr>
              <p:cNvSpPr txBox="1"/>
              <p:nvPr/>
            </p:nvSpPr>
            <p:spPr>
              <a:xfrm>
                <a:off x="3378308" y="2287632"/>
                <a:ext cx="5867646" cy="94641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𝑙𝑜𝑠𝑠</m:t>
                      </m:r>
                      <m:r>
                        <a:rPr kumimoji="1" lang="en-US" altLang="ja-JP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ja-JP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kumimoji="1" lang="en-US" altLang="ja-JP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kumimoji="1" lang="en-US" altLang="ja-JP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kumimoji="1" lang="en-US" altLang="ja-JP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1" lang="en-US" altLang="ja-JP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kumimoji="1" lang="en-US" altLang="ja-JP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kumimoji="1" lang="en-US" altLang="ja-JP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kumimoji="1" lang="en-US" altLang="ja-JP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r>
                                        <a:rPr kumimoji="1" lang="en-US" altLang="ja-JP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𝑡𝑟𝑢𝑒</m:t>
                                      </m:r>
                                    </m:sup>
                                  </m:sSubSup>
                                  <m:r>
                                    <a:rPr kumimoji="1" lang="en-US" altLang="ja-JP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nary>
                                    <m:naryPr>
                                      <m:chr m:val="∑"/>
                                      <m:ctrlPr>
                                        <a:rPr kumimoji="1" lang="en-US" altLang="ja-JP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kumimoji="1" lang="en-US" altLang="ja-JP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kumimoji="1" lang="en-US" altLang="ja-JP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kumimoji="1" lang="en-US" altLang="ja-JP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ja-JP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ja-JP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ja-JP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kumimoji="1" lang="en-US" altLang="ja-JP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ja-JP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ja-JP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nary>
                                  <m:r>
                                    <a:rPr kumimoji="1" lang="en-US" altLang="ja-JP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kumimoji="1" lang="en-US" altLang="ja-JP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𝑏𝑖𝑎𝑠</m:t>
                                  </m:r>
                                </m:e>
                              </m:d>
                            </m:e>
                            <m:sup>
                              <m:r>
                                <a:rPr kumimoji="1" lang="en-US" altLang="ja-JP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kumimoji="1" lang="ja-JP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C5EBEEC0-9A15-4B76-873B-A79C1C9F89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8308" y="2287632"/>
                <a:ext cx="5867646" cy="94641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5F1C8934-CA7C-4BBF-9B1A-531EE6C08A55}"/>
                  </a:ext>
                </a:extLst>
              </p:cNvPr>
              <p:cNvSpPr txBox="1"/>
              <p:nvPr/>
            </p:nvSpPr>
            <p:spPr>
              <a:xfrm>
                <a:off x="3255949" y="1481415"/>
                <a:ext cx="5867646" cy="78752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𝑙𝑜𝑠𝑠</m:t>
                      </m:r>
                      <m:r>
                        <a:rPr kumimoji="1" lang="en-US" altLang="ja-JP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ja-JP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kumimoji="1" lang="en-US" altLang="ja-JP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kumimoji="1" lang="en-US" altLang="ja-JP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1" lang="en-US" altLang="ja-JP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kumimoji="1" lang="en-US" altLang="ja-JP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kumimoji="1" lang="en-US" altLang="ja-JP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kumimoji="1" lang="en-US" altLang="ja-JP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r>
                                        <a:rPr kumimoji="1" lang="en-US" altLang="ja-JP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𝑡𝑟𝑢𝑒</m:t>
                                      </m:r>
                                    </m:sup>
                                  </m:sSubSup>
                                  <m:r>
                                    <a:rPr kumimoji="1" lang="en-US" altLang="ja-JP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kumimoji="1" lang="en-US" altLang="ja-JP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kumimoji="1" lang="en-US" altLang="ja-JP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kumimoji="1" lang="en-US" altLang="ja-JP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r>
                                        <a:rPr kumimoji="1" lang="en-US" altLang="ja-JP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𝑝𝑟𝑒𝑑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kumimoji="1" lang="en-US" altLang="ja-JP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kumimoji="1" lang="ja-JP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5F1C8934-CA7C-4BBF-9B1A-531EE6C08A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5949" y="1481415"/>
                <a:ext cx="5867646" cy="78752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FA0F995C-F1BF-494B-9B08-159AC70A6B36}"/>
                  </a:ext>
                </a:extLst>
              </p:cNvPr>
              <p:cNvSpPr txBox="1"/>
              <p:nvPr/>
            </p:nvSpPr>
            <p:spPr>
              <a:xfrm>
                <a:off x="3190621" y="3461861"/>
                <a:ext cx="5867646" cy="78752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𝑙𝑜𝑠𝑠</m:t>
                          </m:r>
                          <m:r>
                            <a:rPr kumimoji="1" lang="en-US" altLang="ja-JP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kumimoji="1" lang="en-US" altLang="ja-JP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kumimoji="1" lang="ja-JP" alt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ja-JP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ja-JP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kumimoji="1" lang="en-US" altLang="ja-JP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d>
                            <m:dPr>
                              <m:ctrlPr>
                                <a:rPr kumimoji="1" lang="en-US" altLang="ja-JP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kumimoji="1" lang="en-US" altLang="ja-JP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kumimoji="1" lang="en-US" altLang="ja-JP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kumimoji="1" lang="en-US" altLang="ja-JP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kumimoji="1" lang="en-US" altLang="ja-JP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𝑡𝑟𝑢𝑒</m:t>
                                  </m:r>
                                </m:sup>
                              </m:sSubSup>
                              <m:r>
                                <a:rPr kumimoji="1" lang="en-US" altLang="ja-JP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kumimoji="1" lang="en-US" altLang="ja-JP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kumimoji="1" lang="en-US" altLang="ja-JP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kumimoji="1" lang="en-US" altLang="ja-JP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kumimoji="1" lang="en-US" altLang="ja-JP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𝑝𝑟𝑒𝑑</m:t>
                                  </m:r>
                                </m:sup>
                              </m:sSubSup>
                            </m:e>
                          </m:d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kumimoji="1" lang="en-US" altLang="ja-JP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ja-JP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kumimoji="1" lang="ja-JP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FA0F995C-F1BF-494B-9B08-159AC70A6B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0621" y="3461861"/>
                <a:ext cx="5867646" cy="78752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TextBox 70">
            <a:extLst>
              <a:ext uri="{FF2B5EF4-FFF2-40B4-BE49-F238E27FC236}">
                <a16:creationId xmlns:a16="http://schemas.microsoft.com/office/drawing/2014/main" id="{885A8CDC-B68F-4818-9748-04DF28B80E6F}"/>
              </a:ext>
            </a:extLst>
          </p:cNvPr>
          <p:cNvSpPr txBox="1"/>
          <p:nvPr/>
        </p:nvSpPr>
        <p:spPr>
          <a:xfrm>
            <a:off x="9058267" y="1451703"/>
            <a:ext cx="2156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i="1" dirty="0">
                <a:solidFill>
                  <a:schemeClr val="bg1"/>
                </a:solidFill>
                <a:latin typeface="Times New Roman" panose="02020603050405020304" pitchFamily="18" charset="0"/>
                <a:ea typeface="Meiryo UI" panose="020B0604030504040204" pitchFamily="50" charset="-128"/>
                <a:cs typeface="Times New Roman" panose="02020603050405020304" pitchFamily="18" charset="0"/>
              </a:rPr>
              <a:t>m </a:t>
            </a:r>
            <a:r>
              <a:rPr kumimoji="1" lang="ja-JP" altLang="en-US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は学習データの数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396D3290-DCC1-4EA1-87B2-0F327CD73A0B}"/>
              </a:ext>
            </a:extLst>
          </p:cNvPr>
          <p:cNvSpPr txBox="1"/>
          <p:nvPr/>
        </p:nvSpPr>
        <p:spPr>
          <a:xfrm>
            <a:off x="9058267" y="1829601"/>
            <a:ext cx="2156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i="1" dirty="0">
                <a:solidFill>
                  <a:schemeClr val="bg1"/>
                </a:solidFill>
                <a:latin typeface="Times New Roman" panose="02020603050405020304" pitchFamily="18" charset="0"/>
                <a:ea typeface="Meiryo UI" panose="020B0604030504040204" pitchFamily="50" charset="-128"/>
                <a:cs typeface="Times New Roman" panose="02020603050405020304" pitchFamily="18" charset="0"/>
              </a:rPr>
              <a:t>n </a:t>
            </a:r>
            <a:r>
              <a:rPr kumimoji="1" lang="ja-JP" altLang="en-US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は入力の数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27D55BFA-F5DE-49ED-8310-DA0CE899DE20}"/>
                  </a:ext>
                </a:extLst>
              </p:cNvPr>
              <p:cNvSpPr txBox="1"/>
              <p:nvPr/>
            </p:nvSpPr>
            <p:spPr>
              <a:xfrm>
                <a:off x="3190621" y="5545753"/>
                <a:ext cx="5867646" cy="78752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ja-JP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kumimoji="1" lang="en-US" altLang="ja-JP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𝑙𝑜𝑠𝑠</m:t>
                      </m:r>
                      <m:r>
                        <a:rPr kumimoji="1" lang="en-US" altLang="ja-JP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ja-JP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kumimoji="1" lang="en-US" altLang="ja-JP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)=−</m:t>
                      </m:r>
                      <m:f>
                        <m:fPr>
                          <m:ctrlP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d>
                            <m:dPr>
                              <m:ctrlPr>
                                <a:rPr kumimoji="1" lang="en-US" altLang="ja-JP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kumimoji="1" lang="en-US" altLang="ja-JP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kumimoji="1" lang="en-US" altLang="ja-JP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kumimoji="1" lang="en-US" altLang="ja-JP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kumimoji="1" lang="en-US" altLang="ja-JP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𝑡𝑟𝑢𝑒</m:t>
                                  </m:r>
                                </m:sup>
                              </m:sSubSup>
                              <m:r>
                                <a:rPr kumimoji="1" lang="en-US" altLang="ja-JP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kumimoji="1" lang="en-US" altLang="ja-JP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kumimoji="1" lang="en-US" altLang="ja-JP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kumimoji="1" lang="en-US" altLang="ja-JP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kumimoji="1" lang="en-US" altLang="ja-JP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𝑝𝑟𝑒𝑑</m:t>
                                  </m:r>
                                </m:sup>
                              </m:sSubSup>
                            </m:e>
                          </m:d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kumimoji="1" lang="en-US" altLang="ja-JP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kumimoji="1" lang="en-US" altLang="ja-JP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kumimoji="1" lang="ja-JP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27D55BFA-F5DE-49ED-8310-DA0CE899DE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0621" y="5545753"/>
                <a:ext cx="5867646" cy="78752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TextBox 73">
            <a:extLst>
              <a:ext uri="{FF2B5EF4-FFF2-40B4-BE49-F238E27FC236}">
                <a16:creationId xmlns:a16="http://schemas.microsoft.com/office/drawing/2014/main" id="{A216627B-59BD-4F17-9E05-CCC41703B247}"/>
              </a:ext>
            </a:extLst>
          </p:cNvPr>
          <p:cNvSpPr txBox="1"/>
          <p:nvPr/>
        </p:nvSpPr>
        <p:spPr>
          <a:xfrm>
            <a:off x="1041862" y="4518919"/>
            <a:ext cx="98311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400" dirty="0">
                <a:solidFill>
                  <a:schemeClr val="accent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損失関数の変化率</a:t>
            </a:r>
            <a:r>
              <a:rPr kumimoji="1" lang="ja-JP" altLang="en-US" sz="2400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が</a:t>
            </a:r>
            <a:r>
              <a:rPr kumimoji="1" lang="ja-JP" altLang="en-US" sz="2400" dirty="0">
                <a:solidFill>
                  <a:schemeClr val="accent6">
                    <a:lumMod val="60000"/>
                    <a:lumOff val="4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荷重 </a:t>
            </a:r>
            <a:r>
              <a:rPr kumimoji="1" lang="en-US" altLang="ja-JP" sz="2400" i="1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Meiryo UI" panose="020B0604030504040204" pitchFamily="50" charset="-128"/>
                <a:cs typeface="Times New Roman" panose="02020603050405020304" pitchFamily="18" charset="0"/>
              </a:rPr>
              <a:t>i</a:t>
            </a:r>
            <a:r>
              <a:rPr kumimoji="1" lang="en-US" altLang="ja-JP" sz="2400" i="1" dirty="0">
                <a:solidFill>
                  <a:schemeClr val="accent6">
                    <a:lumMod val="60000"/>
                    <a:lumOff val="4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kumimoji="1" lang="ja-JP" altLang="en-US" sz="2400" dirty="0">
                <a:solidFill>
                  <a:schemeClr val="accent6">
                    <a:lumMod val="60000"/>
                    <a:lumOff val="4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に対して</a:t>
            </a:r>
            <a:r>
              <a:rPr kumimoji="1" lang="ja-JP" altLang="en-US" sz="2400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、</a:t>
            </a:r>
            <a:r>
              <a:rPr kumimoji="1" lang="ja-JP" altLang="en-US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誤差</a:t>
            </a:r>
            <a:r>
              <a:rPr kumimoji="1" lang="ja-JP" altLang="en-US" sz="2400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と</a:t>
            </a:r>
            <a:r>
              <a:rPr kumimoji="1" lang="ja-JP" altLang="en-US" sz="2400" dirty="0">
                <a:solidFill>
                  <a:schemeClr val="accent4">
                    <a:lumMod val="60000"/>
                    <a:lumOff val="4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入力 </a:t>
            </a:r>
            <a:r>
              <a:rPr kumimoji="1" lang="en-US" altLang="ja-JP" sz="2400" i="1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Meiryo UI" panose="020B0604030504040204" pitchFamily="50" charset="-128"/>
                <a:cs typeface="Times New Roman" panose="02020603050405020304" pitchFamily="18" charset="0"/>
              </a:rPr>
              <a:t>i</a:t>
            </a:r>
            <a:r>
              <a:rPr kumimoji="1" lang="en-US" altLang="ja-JP" sz="2400" dirty="0">
                <a:solidFill>
                  <a:schemeClr val="accent4">
                    <a:lumMod val="60000"/>
                    <a:lumOff val="4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kumimoji="1" lang="ja-JP" altLang="en-US" sz="2400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に依存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0C6F9304-8B86-487F-A8F9-C69684BFAC52}"/>
              </a:ext>
            </a:extLst>
          </p:cNvPr>
          <p:cNvSpPr txBox="1"/>
          <p:nvPr/>
        </p:nvSpPr>
        <p:spPr>
          <a:xfrm>
            <a:off x="1535085" y="5004489"/>
            <a:ext cx="89555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400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正式に</a:t>
            </a:r>
            <a:r>
              <a:rPr kumimoji="1" lang="en-US" altLang="ja-JP" sz="2400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…</a:t>
            </a:r>
            <a:endParaRPr kumimoji="1" lang="ja-JP" altLang="en-US" sz="2400" dirty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7D50B556-8C33-4813-BA62-86C33A4877BC}"/>
                  </a:ext>
                </a:extLst>
              </p:cNvPr>
              <p:cNvSpPr txBox="1"/>
              <p:nvPr/>
            </p:nvSpPr>
            <p:spPr>
              <a:xfrm>
                <a:off x="3190621" y="3461789"/>
                <a:ext cx="5867646" cy="78752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𝑙𝑜𝑠𝑠</m:t>
                          </m:r>
                          <m:r>
                            <a:rPr kumimoji="1" lang="en-US" altLang="ja-JP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ja-JP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kumimoji="1" lang="en-US" altLang="ja-JP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kumimoji="1" lang="ja-JP" altLang="en-US" i="1" smtClean="0">
                              <a:solidFill>
                                <a:schemeClr val="accent6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ja-JP" i="1" smtClean="0">
                                  <a:solidFill>
                                    <a:schemeClr val="accent6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b="0" i="1" smtClean="0">
                                  <a:solidFill>
                                    <a:schemeClr val="accent6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ja-JP" b="0" i="1" smtClean="0">
                                  <a:solidFill>
                                    <a:schemeClr val="accent6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kumimoji="1" lang="en-US" altLang="ja-JP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d>
                            <m:dPr>
                              <m:ctrlPr>
                                <a:rPr kumimoji="1" lang="en-US" altLang="ja-JP" b="0" i="1" smtClean="0">
                                  <a:solidFill>
                                    <a:schemeClr val="accent1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kumimoji="1" lang="en-US" altLang="ja-JP" i="1">
                                      <a:solidFill>
                                        <a:schemeClr val="accent1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kumimoji="1" lang="en-US" altLang="ja-JP" i="1">
                                      <a:solidFill>
                                        <a:schemeClr val="accent1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kumimoji="1" lang="en-US" altLang="ja-JP" b="0" i="1" smtClean="0">
                                      <a:solidFill>
                                        <a:schemeClr val="accent1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kumimoji="1" lang="en-US" altLang="ja-JP" i="1">
                                      <a:solidFill>
                                        <a:schemeClr val="accent1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𝑡𝑟𝑢𝑒</m:t>
                                  </m:r>
                                </m:sup>
                              </m:sSubSup>
                              <m:r>
                                <a:rPr kumimoji="1" lang="en-US" altLang="ja-JP" i="1">
                                  <a:solidFill>
                                    <a:schemeClr val="accent1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kumimoji="1" lang="en-US" altLang="ja-JP" i="1" smtClean="0">
                                      <a:solidFill>
                                        <a:schemeClr val="accent1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kumimoji="1" lang="en-US" altLang="ja-JP" i="1">
                                      <a:solidFill>
                                        <a:schemeClr val="accent1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kumimoji="1" lang="en-US" altLang="ja-JP" b="0" i="1" smtClean="0">
                                      <a:solidFill>
                                        <a:schemeClr val="accent1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kumimoji="1" lang="en-US" altLang="ja-JP" i="1">
                                      <a:solidFill>
                                        <a:schemeClr val="accent1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𝑝𝑟𝑒𝑑</m:t>
                                  </m:r>
                                </m:sup>
                              </m:sSubSup>
                            </m:e>
                          </m:d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kumimoji="1" lang="en-US" altLang="ja-JP" b="0" i="1" smtClean="0">
                                  <a:solidFill>
                                    <a:schemeClr val="accent4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b="0" i="1" smtClean="0">
                                  <a:solidFill>
                                    <a:schemeClr val="accent4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ja-JP" b="0" i="1" smtClean="0">
                                  <a:solidFill>
                                    <a:schemeClr val="accent4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kumimoji="1" lang="ja-JP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7D50B556-8C33-4813-BA62-86C33A4877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0621" y="3461789"/>
                <a:ext cx="5867646" cy="78752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38BBAAB9-26C1-469B-8CBA-3A5004E2B55B}"/>
              </a:ext>
            </a:extLst>
          </p:cNvPr>
          <p:cNvSpPr txBox="1"/>
          <p:nvPr/>
        </p:nvSpPr>
        <p:spPr>
          <a:xfrm>
            <a:off x="8982067" y="5691203"/>
            <a:ext cx="2156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i="1" dirty="0">
                <a:solidFill>
                  <a:schemeClr val="bg1"/>
                </a:solidFill>
                <a:latin typeface="Times New Roman" panose="02020603050405020304" pitchFamily="18" charset="0"/>
                <a:ea typeface="Meiryo UI" panose="020B0604030504040204" pitchFamily="50" charset="-128"/>
                <a:cs typeface="Times New Roman" panose="02020603050405020304" pitchFamily="18" charset="0"/>
              </a:rPr>
              <a:t>loss(W)</a:t>
            </a:r>
            <a:r>
              <a:rPr kumimoji="1" lang="ja-JP" altLang="en-US" i="1" dirty="0">
                <a:solidFill>
                  <a:schemeClr val="bg1"/>
                </a:solidFill>
                <a:latin typeface="Times New Roman" panose="02020603050405020304" pitchFamily="18" charset="0"/>
                <a:ea typeface="Meiryo UI" panose="020B0604030504040204" pitchFamily="50" charset="-128"/>
                <a:cs typeface="Times New Roman" panose="02020603050405020304" pitchFamily="18" charset="0"/>
              </a:rPr>
              <a:t>の勾配関数</a:t>
            </a:r>
          </a:p>
        </p:txBody>
      </p:sp>
    </p:spTree>
    <p:extLst>
      <p:ext uri="{BB962C8B-B14F-4D97-AF65-F5344CB8AC3E}">
        <p14:creationId xmlns:p14="http://schemas.microsoft.com/office/powerpoint/2010/main" val="716859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69" grpId="0"/>
      <p:bldP spid="73" grpId="0"/>
      <p:bldP spid="74" grpId="0"/>
      <p:bldP spid="75" grpId="0"/>
      <p:bldP spid="76" grpId="0"/>
      <p:bldP spid="1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itle 2">
            <a:extLst>
              <a:ext uri="{FF2B5EF4-FFF2-40B4-BE49-F238E27FC236}">
                <a16:creationId xmlns:a16="http://schemas.microsoft.com/office/drawing/2014/main" id="{6C12DF0C-57CD-4921-9329-68ACADFABA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0881"/>
            <a:ext cx="10515600" cy="926154"/>
          </a:xfrm>
          <a:effectLst/>
        </p:spPr>
        <p:txBody>
          <a:bodyPr>
            <a:noAutofit/>
          </a:bodyPr>
          <a:lstStyle/>
          <a:p>
            <a:pPr algn="ctr"/>
            <a:r>
              <a:rPr lang="ja-JP" altLang="en-US" sz="3200" dirty="0"/>
              <a:t>学習</a:t>
            </a:r>
            <a:br>
              <a:rPr lang="en-US" altLang="ja-JP" sz="3200" dirty="0"/>
            </a:br>
            <a:r>
              <a:rPr lang="ja-JP" altLang="en-US" sz="2000" dirty="0"/>
              <a:t>間違ったことで正しいことを覚えさせる</a:t>
            </a:r>
            <a:endParaRPr kumimoji="1" lang="ja-JP" altLang="en-US" sz="3200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C0BD686-8A27-4BAE-A8CD-959E7E91C5AF}"/>
              </a:ext>
            </a:extLst>
          </p:cNvPr>
          <p:cNvSpPr txBox="1"/>
          <p:nvPr/>
        </p:nvSpPr>
        <p:spPr>
          <a:xfrm>
            <a:off x="2326610" y="1075944"/>
            <a:ext cx="78098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200" dirty="0">
                <a:solidFill>
                  <a:schemeClr val="bg1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数式が多くて、すいません </a:t>
            </a:r>
            <a:r>
              <a:rPr kumimoji="1" lang="en-US" altLang="ja-JP" sz="1200" dirty="0">
                <a:solidFill>
                  <a:schemeClr val="bg1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m(_ _)m</a:t>
            </a:r>
            <a:endParaRPr kumimoji="1" lang="ja-JP" altLang="en-US" sz="1200" dirty="0">
              <a:solidFill>
                <a:schemeClr val="bg1">
                  <a:lumMod val="5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885A8CDC-B68F-4818-9748-04DF28B80E6F}"/>
              </a:ext>
            </a:extLst>
          </p:cNvPr>
          <p:cNvSpPr txBox="1"/>
          <p:nvPr/>
        </p:nvSpPr>
        <p:spPr>
          <a:xfrm>
            <a:off x="9058267" y="1451703"/>
            <a:ext cx="2156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i="1" dirty="0">
                <a:solidFill>
                  <a:schemeClr val="bg1"/>
                </a:solidFill>
                <a:latin typeface="Times New Roman" panose="02020603050405020304" pitchFamily="18" charset="0"/>
                <a:ea typeface="Meiryo UI" panose="020B0604030504040204" pitchFamily="50" charset="-128"/>
                <a:cs typeface="Times New Roman" panose="02020603050405020304" pitchFamily="18" charset="0"/>
              </a:rPr>
              <a:t>m </a:t>
            </a:r>
            <a:r>
              <a:rPr kumimoji="1" lang="ja-JP" altLang="en-US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は学習データの数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396D3290-DCC1-4EA1-87B2-0F327CD73A0B}"/>
              </a:ext>
            </a:extLst>
          </p:cNvPr>
          <p:cNvSpPr txBox="1"/>
          <p:nvPr/>
        </p:nvSpPr>
        <p:spPr>
          <a:xfrm>
            <a:off x="9058267" y="1829601"/>
            <a:ext cx="2156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i="1" dirty="0">
                <a:solidFill>
                  <a:schemeClr val="bg1"/>
                </a:solidFill>
                <a:latin typeface="Times New Roman" panose="02020603050405020304" pitchFamily="18" charset="0"/>
                <a:ea typeface="Meiryo UI" panose="020B0604030504040204" pitchFamily="50" charset="-128"/>
                <a:cs typeface="Times New Roman" panose="02020603050405020304" pitchFamily="18" charset="0"/>
              </a:rPr>
              <a:t>n </a:t>
            </a:r>
            <a:r>
              <a:rPr kumimoji="1" lang="ja-JP" altLang="en-US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は入力の数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D24D27D-EB23-4DAD-A840-A33939D6BFFF}"/>
                  </a:ext>
                </a:extLst>
              </p:cNvPr>
              <p:cNvSpPr txBox="1"/>
              <p:nvPr/>
            </p:nvSpPr>
            <p:spPr>
              <a:xfrm>
                <a:off x="3190621" y="2260928"/>
                <a:ext cx="5867646" cy="78752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b>
                        <m:sSubPr>
                          <m:ctrlPr>
                            <a:rPr kumimoji="1" lang="en-US" altLang="ja-JP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ja-JP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kumimoji="1" lang="en-US" altLang="ja-JP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d>
                            <m:dPr>
                              <m:ctrlPr>
                                <a:rPr kumimoji="1" lang="en-US" altLang="ja-JP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kumimoji="1" lang="en-US" altLang="ja-JP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kumimoji="1" lang="en-US" altLang="ja-JP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kumimoji="1" lang="en-US" altLang="ja-JP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kumimoji="1" lang="en-US" altLang="ja-JP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𝑡𝑟𝑢𝑒</m:t>
                                  </m:r>
                                </m:sup>
                              </m:sSubSup>
                              <m:r>
                                <a:rPr kumimoji="1" lang="en-US" altLang="ja-JP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kumimoji="1" lang="en-US" altLang="ja-JP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kumimoji="1" lang="en-US" altLang="ja-JP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kumimoji="1" lang="en-US" altLang="ja-JP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kumimoji="1" lang="en-US" altLang="ja-JP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𝑝𝑟𝑒𝑑</m:t>
                                  </m:r>
                                </m:sup>
                              </m:sSubSup>
                            </m:e>
                          </m:d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kumimoji="1" lang="en-US" altLang="ja-JP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ja-JP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kumimoji="1" lang="ja-JP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D24D27D-EB23-4DAD-A840-A33939D6BF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0621" y="2260928"/>
                <a:ext cx="5867646" cy="78752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F7F98F8-1644-4071-9F48-DDBD5D123E16}"/>
                  </a:ext>
                </a:extLst>
              </p:cNvPr>
              <p:cNvSpPr txBox="1"/>
              <p:nvPr/>
            </p:nvSpPr>
            <p:spPr>
              <a:xfrm>
                <a:off x="3033459" y="3140541"/>
                <a:ext cx="5867646" cy="27725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kumimoji="1" lang="en-US" altLang="ja-JP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ja-JP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ja-JP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kumimoji="1" lang="en-US" altLang="ja-JP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kumimoji="1" lang="en-US" altLang="ja-JP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b>
                        <m:sSubPr>
                          <m:ctrlPr>
                            <a:rPr kumimoji="1" lang="en-US" altLang="ja-JP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ja-JP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kumimoji="1" lang="ja-JP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F7F98F8-1644-4071-9F48-DDBD5D123E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3459" y="3140541"/>
                <a:ext cx="5867646" cy="277255"/>
              </a:xfrm>
              <a:prstGeom prst="rect">
                <a:avLst/>
              </a:prstGeom>
              <a:blipFill>
                <a:blip r:embed="rId4"/>
                <a:stretch>
                  <a:fillRect b="-2173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113FCE5-47D6-4011-BFF9-BAD76489E7FA}"/>
                  </a:ext>
                </a:extLst>
              </p:cNvPr>
              <p:cNvSpPr txBox="1"/>
              <p:nvPr/>
            </p:nvSpPr>
            <p:spPr>
              <a:xfrm>
                <a:off x="3190621" y="1442586"/>
                <a:ext cx="5867646" cy="78752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𝑙𝑜𝑠𝑠</m:t>
                          </m:r>
                          <m:r>
                            <a:rPr kumimoji="1" lang="en-US" altLang="ja-JP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kumimoji="1" lang="en-US" altLang="ja-JP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kumimoji="1" lang="ja-JP" alt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ja-JP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ja-JP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kumimoji="1" lang="en-US" altLang="ja-JP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d>
                            <m:dPr>
                              <m:ctrlPr>
                                <a:rPr kumimoji="1" lang="en-US" altLang="ja-JP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kumimoji="1" lang="en-US" altLang="ja-JP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kumimoji="1" lang="en-US" altLang="ja-JP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kumimoji="1" lang="en-US" altLang="ja-JP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kumimoji="1" lang="en-US" altLang="ja-JP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𝑡𝑟𝑢𝑒</m:t>
                                  </m:r>
                                </m:sup>
                              </m:sSubSup>
                              <m:r>
                                <a:rPr kumimoji="1" lang="en-US" altLang="ja-JP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kumimoji="1" lang="en-US" altLang="ja-JP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kumimoji="1" lang="en-US" altLang="ja-JP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kumimoji="1" lang="en-US" altLang="ja-JP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kumimoji="1" lang="en-US" altLang="ja-JP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𝑝𝑟𝑒𝑑</m:t>
                                  </m:r>
                                </m:sup>
                              </m:sSubSup>
                            </m:e>
                          </m:d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kumimoji="1" lang="en-US" altLang="ja-JP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ja-JP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kumimoji="1" lang="ja-JP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113FCE5-47D6-4011-BFF9-BAD76489E7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0621" y="1442586"/>
                <a:ext cx="5867646" cy="78752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704E8EE-3122-4E9A-B017-6537C6A0BF15}"/>
                  </a:ext>
                </a:extLst>
              </p:cNvPr>
              <p:cNvSpPr txBox="1"/>
              <p:nvPr/>
            </p:nvSpPr>
            <p:spPr>
              <a:xfrm>
                <a:off x="3033459" y="3552704"/>
                <a:ext cx="5867646" cy="78752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kumimoji="1" lang="en-US" altLang="ja-JP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ja-JP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ja-JP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kumimoji="1" lang="en-US" altLang="ja-JP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kumimoji="1" lang="en-US" altLang="ja-JP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ja-JP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kumimoji="1" lang="en-US" altLang="ja-JP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kumimoji="1" lang="en-US" altLang="ja-JP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kumimoji="1" lang="en-US" altLang="ja-JP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ja-JP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d>
                            <m:dPr>
                              <m:ctrlPr>
                                <a:rPr kumimoji="1" lang="en-US" altLang="ja-JP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kumimoji="1" lang="en-US" altLang="ja-JP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kumimoji="1" lang="en-US" altLang="ja-JP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kumimoji="1" lang="en-US" altLang="ja-JP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kumimoji="1" lang="en-US" altLang="ja-JP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𝑡𝑟𝑢𝑒</m:t>
                                  </m:r>
                                </m:sup>
                              </m:sSubSup>
                              <m:r>
                                <a:rPr kumimoji="1" lang="en-US" altLang="ja-JP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kumimoji="1" lang="en-US" altLang="ja-JP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kumimoji="1" lang="en-US" altLang="ja-JP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kumimoji="1" lang="en-US" altLang="ja-JP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kumimoji="1" lang="en-US" altLang="ja-JP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𝑝𝑟𝑒𝑑</m:t>
                                  </m:r>
                                </m:sup>
                              </m:sSubSup>
                            </m:e>
                          </m:d>
                          <m:r>
                            <a:rPr kumimoji="1" lang="en-US" altLang="ja-JP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kumimoji="1" lang="en-US" altLang="ja-JP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ja-JP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kumimoji="1" lang="ja-JP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704E8EE-3122-4E9A-B017-6537C6A0BF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3459" y="3552704"/>
                <a:ext cx="5867646" cy="78752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D3CC4A5F-9BE0-46BA-810D-041946D50FBF}"/>
              </a:ext>
            </a:extLst>
          </p:cNvPr>
          <p:cNvSpPr txBox="1"/>
          <p:nvPr/>
        </p:nvSpPr>
        <p:spPr>
          <a:xfrm>
            <a:off x="5017781" y="4500081"/>
            <a:ext cx="2156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i="1" dirty="0">
                <a:solidFill>
                  <a:schemeClr val="bg1"/>
                </a:solidFill>
                <a:latin typeface="Times New Roman" panose="02020603050405020304" pitchFamily="18" charset="0"/>
                <a:ea typeface="Meiryo UI" panose="020B0604030504040204" pitchFamily="50" charset="-128"/>
                <a:cs typeface="Times New Roman" panose="02020603050405020304" pitchFamily="18" charset="0"/>
              </a:rPr>
              <a:t>例えば</a:t>
            </a:r>
            <a:r>
              <a:rPr kumimoji="1" lang="en-US" altLang="ja-JP" i="1" dirty="0">
                <a:solidFill>
                  <a:schemeClr val="bg1"/>
                </a:solidFill>
                <a:latin typeface="Times New Roman" panose="02020603050405020304" pitchFamily="18" charset="0"/>
                <a:ea typeface="Meiryo UI" panose="020B0604030504040204" pitchFamily="50" charset="-128"/>
                <a:cs typeface="Times New Roman" panose="02020603050405020304" pitchFamily="18" charset="0"/>
              </a:rPr>
              <a:t>…</a:t>
            </a:r>
            <a:endParaRPr kumimoji="1" lang="ja-JP" altLang="en-US" dirty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1" name="Table 20">
                <a:extLst>
                  <a:ext uri="{FF2B5EF4-FFF2-40B4-BE49-F238E27FC236}">
                    <a16:creationId xmlns:a16="http://schemas.microsoft.com/office/drawing/2014/main" id="{644F12A8-4CA4-4FDA-8F3C-DE6DD5CB633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14041788"/>
                  </p:ext>
                </p:extLst>
              </p:nvPr>
            </p:nvGraphicFramePr>
            <p:xfrm>
              <a:off x="4180159" y="5023664"/>
              <a:ext cx="1119116" cy="1524000"/>
            </p:xfrm>
            <a:graphic>
              <a:graphicData uri="http://schemas.openxmlformats.org/drawingml/2006/table">
                <a:tbl>
                  <a:tblPr firstRow="1" bandRow="1">
                    <a:tableStyleId>{3C2FFA5D-87B4-456A-9821-1D502468CF0F}</a:tableStyleId>
                  </a:tblPr>
                  <a:tblGrid>
                    <a:gridCol w="383432">
                      <a:extLst>
                        <a:ext uri="{9D8B030D-6E8A-4147-A177-3AD203B41FA5}">
                          <a16:colId xmlns:a16="http://schemas.microsoft.com/office/drawing/2014/main" val="3703043087"/>
                        </a:ext>
                      </a:extLst>
                    </a:gridCol>
                    <a:gridCol w="367842">
                      <a:extLst>
                        <a:ext uri="{9D8B030D-6E8A-4147-A177-3AD203B41FA5}">
                          <a16:colId xmlns:a16="http://schemas.microsoft.com/office/drawing/2014/main" val="1646796826"/>
                        </a:ext>
                      </a:extLst>
                    </a:gridCol>
                    <a:gridCol w="367842">
                      <a:extLst>
                        <a:ext uri="{9D8B030D-6E8A-4147-A177-3AD203B41FA5}">
                          <a16:colId xmlns:a16="http://schemas.microsoft.com/office/drawing/2014/main" val="1967949779"/>
                        </a:ext>
                      </a:extLst>
                    </a:gridCol>
                  </a:tblGrid>
                  <a:tr h="25711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400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ja-JP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ja-JP" sz="1400" b="1" i="1" smtClean="0"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e>
                                  <m:sup>
                                    <m:r>
                                      <a:rPr lang="en-US" altLang="ja-JP" sz="1400" b="1" i="1" smtClean="0"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994299046"/>
                      </a:ext>
                    </a:extLst>
                  </a:tr>
                  <a:tr h="25711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 anchor="ctr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62793222"/>
                      </a:ext>
                    </a:extLst>
                  </a:tr>
                  <a:tr h="25711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934908817"/>
                      </a:ext>
                    </a:extLst>
                  </a:tr>
                  <a:tr h="25711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 anchor="ctr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51338259"/>
                      </a:ext>
                    </a:extLst>
                  </a:tr>
                  <a:tr h="25711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2689610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1" name="Table 20">
                <a:extLst>
                  <a:ext uri="{FF2B5EF4-FFF2-40B4-BE49-F238E27FC236}">
                    <a16:creationId xmlns:a16="http://schemas.microsoft.com/office/drawing/2014/main" id="{644F12A8-4CA4-4FDA-8F3C-DE6DD5CB633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14041788"/>
                  </p:ext>
                </p:extLst>
              </p:nvPr>
            </p:nvGraphicFramePr>
            <p:xfrm>
              <a:off x="4180159" y="5023664"/>
              <a:ext cx="1119116" cy="1524000"/>
            </p:xfrm>
            <a:graphic>
              <a:graphicData uri="http://schemas.openxmlformats.org/drawingml/2006/table">
                <a:tbl>
                  <a:tblPr firstRow="1" bandRow="1">
                    <a:tableStyleId>{3C2FFA5D-87B4-456A-9821-1D502468CF0F}</a:tableStyleId>
                  </a:tblPr>
                  <a:tblGrid>
                    <a:gridCol w="383432">
                      <a:extLst>
                        <a:ext uri="{9D8B030D-6E8A-4147-A177-3AD203B41FA5}">
                          <a16:colId xmlns:a16="http://schemas.microsoft.com/office/drawing/2014/main" val="3703043087"/>
                        </a:ext>
                      </a:extLst>
                    </a:gridCol>
                    <a:gridCol w="367842">
                      <a:extLst>
                        <a:ext uri="{9D8B030D-6E8A-4147-A177-3AD203B41FA5}">
                          <a16:colId xmlns:a16="http://schemas.microsoft.com/office/drawing/2014/main" val="1646796826"/>
                        </a:ext>
                      </a:extLst>
                    </a:gridCol>
                    <a:gridCol w="367842">
                      <a:extLst>
                        <a:ext uri="{9D8B030D-6E8A-4147-A177-3AD203B41FA5}">
                          <a16:colId xmlns:a16="http://schemas.microsoft.com/office/drawing/2014/main" val="1967949779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blipFill>
                          <a:blip r:embed="rId7"/>
                          <a:stretch>
                            <a:fillRect t="-2000" r="-195238" b="-4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103279" t="-2000" r="-101639" b="-4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203279" t="-2000" r="-1639" b="-42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9429904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 anchor="ctr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62793222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93490881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 anchor="ctr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51338259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2689610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288773B9-48ED-4EF7-83F0-9A977CC409D7}"/>
              </a:ext>
            </a:extLst>
          </p:cNvPr>
          <p:cNvSpPr txBox="1"/>
          <p:nvPr/>
        </p:nvSpPr>
        <p:spPr>
          <a:xfrm>
            <a:off x="2746445" y="5708388"/>
            <a:ext cx="15007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AND</a:t>
            </a:r>
            <a:r>
              <a:rPr kumimoji="1" lang="ja-JP" altLang="en-US" sz="1600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　演算子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715C6D56-A24A-4C9A-ADE7-F0A8070F133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34063846"/>
                  </p:ext>
                </p:extLst>
              </p:nvPr>
            </p:nvGraphicFramePr>
            <p:xfrm>
              <a:off x="5601218" y="5024465"/>
              <a:ext cx="367842" cy="1524000"/>
            </p:xfrm>
            <a:graphic>
              <a:graphicData uri="http://schemas.openxmlformats.org/drawingml/2006/table">
                <a:tbl>
                  <a:tblPr firstRow="1" bandRow="1">
                    <a:tableStyleId>{3C2FFA5D-87B4-456A-9821-1D502468CF0F}</a:tableStyleId>
                  </a:tblPr>
                  <a:tblGrid>
                    <a:gridCol w="367842">
                      <a:extLst>
                        <a:ext uri="{9D8B030D-6E8A-4147-A177-3AD203B41FA5}">
                          <a16:colId xmlns:a16="http://schemas.microsoft.com/office/drawing/2014/main" val="1640991363"/>
                        </a:ext>
                      </a:extLst>
                    </a:gridCol>
                  </a:tblGrid>
                  <a:tr h="25711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ja-JP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ja-JP" sz="1400" b="1" i="1" smtClean="0"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e>
                                  <m:sup>
                                    <m:r>
                                      <a:rPr lang="en-US" altLang="ja-JP" sz="1400" b="1" i="1" smtClean="0">
                                        <a:latin typeface="Cambria Math" panose="02040503050406030204" pitchFamily="18" charset="0"/>
                                      </a:rPr>
                                      <m:t>𝒑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582281730"/>
                      </a:ext>
                    </a:extLst>
                  </a:tr>
                  <a:tr h="25711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099659828"/>
                      </a:ext>
                    </a:extLst>
                  </a:tr>
                  <a:tr h="25711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530255763"/>
                      </a:ext>
                    </a:extLst>
                  </a:tr>
                  <a:tr h="25711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816263130"/>
                      </a:ext>
                    </a:extLst>
                  </a:tr>
                  <a:tr h="25711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88921582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715C6D56-A24A-4C9A-ADE7-F0A8070F133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34063846"/>
                  </p:ext>
                </p:extLst>
              </p:nvPr>
            </p:nvGraphicFramePr>
            <p:xfrm>
              <a:off x="5601218" y="5024465"/>
              <a:ext cx="367842" cy="1524000"/>
            </p:xfrm>
            <a:graphic>
              <a:graphicData uri="http://schemas.openxmlformats.org/drawingml/2006/table">
                <a:tbl>
                  <a:tblPr firstRow="1" bandRow="1">
                    <a:tableStyleId>{3C2FFA5D-87B4-456A-9821-1D502468CF0F}</a:tableStyleId>
                  </a:tblPr>
                  <a:tblGrid>
                    <a:gridCol w="367842">
                      <a:extLst>
                        <a:ext uri="{9D8B030D-6E8A-4147-A177-3AD203B41FA5}">
                          <a16:colId xmlns:a16="http://schemas.microsoft.com/office/drawing/2014/main" val="1640991363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blipFill>
                          <a:blip r:embed="rId8"/>
                          <a:stretch>
                            <a:fillRect t="-2000" r="-1613" b="-42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82281730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099659828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530255763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816263130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88921582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CF4CFF9A-2F32-4E00-B715-C934D16532E2}"/>
                  </a:ext>
                </a:extLst>
              </p:cNvPr>
              <p:cNvSpPr/>
              <p:nvPr/>
            </p:nvSpPr>
            <p:spPr>
              <a:xfrm>
                <a:off x="5999712" y="4900486"/>
                <a:ext cx="1814023" cy="4147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kumimoji="1" lang="en-US" altLang="ja-JP" sz="1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kumimoji="1" lang="en-US" altLang="ja-JP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ja-JP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ja-JP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kumimoji="1" lang="en-US" altLang="ja-JP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𝑡𝑟𝑢𝑒</m:t>
                              </m:r>
                            </m:sup>
                          </m:sSubSup>
                          <m:r>
                            <a:rPr kumimoji="1" lang="en-US" altLang="ja-JP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kumimoji="1" lang="en-US" altLang="ja-JP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ja-JP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ja-JP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kumimoji="1" lang="en-US" altLang="ja-JP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𝑝𝑟𝑒𝑑</m:t>
                              </m:r>
                            </m:sup>
                          </m:sSubSup>
                        </m:e>
                      </m:d>
                      <m:r>
                        <a:rPr kumimoji="1" lang="en-US" altLang="ja-JP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kumimoji="1" lang="en-US" altLang="ja-JP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kumimoji="1" lang="en-US" altLang="ja-JP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ja-JP" altLang="en-US" sz="1400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CF4CFF9A-2F32-4E00-B715-C934D16532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9712" y="4900486"/>
                <a:ext cx="1814023" cy="41472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D93C4B3D-69C2-4C03-B51B-FCFE433EA103}"/>
                  </a:ext>
                </a:extLst>
              </p:cNvPr>
              <p:cNvSpPr/>
              <p:nvPr/>
            </p:nvSpPr>
            <p:spPr>
              <a:xfrm>
                <a:off x="6231122" y="5299516"/>
                <a:ext cx="1351204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kumimoji="1" lang="en-US" altLang="ja-JP" sz="1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ja-JP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kumimoji="1" lang="en-US" altLang="ja-JP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kumimoji="1" lang="en-US" altLang="ja-JP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kumimoji="1" lang="en-US" altLang="ja-JP" sz="1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∙0</m:t>
                    </m:r>
                    <m:r>
                      <a:rPr kumimoji="1" lang="en-US" altLang="ja-JP" sz="14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ja-JP" altLang="en-US" sz="1400" dirty="0"/>
                  <a:t> </a:t>
                </a:r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D93C4B3D-69C2-4C03-B51B-FCFE433EA1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1122" y="5299516"/>
                <a:ext cx="1351204" cy="30777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344BE478-6AE5-4B78-8AA3-25572054EFE6}"/>
                  </a:ext>
                </a:extLst>
              </p:cNvPr>
              <p:cNvSpPr/>
              <p:nvPr/>
            </p:nvSpPr>
            <p:spPr>
              <a:xfrm>
                <a:off x="6231122" y="5607293"/>
                <a:ext cx="1351204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kumimoji="1" lang="en-US" altLang="ja-JP" sz="1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ja-JP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kumimoji="1" lang="en-US" altLang="ja-JP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kumimoji="1" lang="en-US" altLang="ja-JP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kumimoji="1" lang="en-US" altLang="ja-JP" sz="1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∙0</m:t>
                    </m:r>
                    <m:r>
                      <a:rPr kumimoji="1" lang="en-US" altLang="ja-JP" sz="14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ja-JP" altLang="en-US" sz="1400" dirty="0"/>
                  <a:t> </a:t>
                </a: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344BE478-6AE5-4B78-8AA3-25572054EF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1122" y="5607293"/>
                <a:ext cx="1351204" cy="30777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71061589-8C66-4952-A362-BE3A1469810A}"/>
                  </a:ext>
                </a:extLst>
              </p:cNvPr>
              <p:cNvSpPr/>
              <p:nvPr/>
            </p:nvSpPr>
            <p:spPr>
              <a:xfrm>
                <a:off x="6231122" y="5927770"/>
                <a:ext cx="1485856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kumimoji="1" lang="en-US" altLang="ja-JP" sz="1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ja-JP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kumimoji="1" lang="en-US" altLang="ja-JP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kumimoji="1" lang="en-US" altLang="ja-JP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kumimoji="1" lang="en-US" altLang="ja-JP" sz="1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kumimoji="1" lang="en-US" altLang="ja-JP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kumimoji="1" lang="en-US" altLang="ja-JP" sz="14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=−1</m:t>
                    </m:r>
                  </m:oMath>
                </a14:m>
                <a:r>
                  <a:rPr lang="ja-JP" altLang="en-US" sz="1400" dirty="0"/>
                  <a:t> </a:t>
                </a: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71061589-8C66-4952-A362-BE3A146981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1122" y="5927770"/>
                <a:ext cx="1485856" cy="30777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AAAF2107-C9B2-452A-B005-F4A801C4E3D2}"/>
                  </a:ext>
                </a:extLst>
              </p:cNvPr>
              <p:cNvSpPr/>
              <p:nvPr/>
            </p:nvSpPr>
            <p:spPr>
              <a:xfrm>
                <a:off x="6231122" y="6239887"/>
                <a:ext cx="1351204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kumimoji="1" lang="en-US" altLang="ja-JP" sz="1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ja-JP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kumimoji="1" lang="en-US" altLang="ja-JP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kumimoji="1" lang="en-US" altLang="ja-JP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kumimoji="1" lang="en-US" altLang="ja-JP" sz="1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kumimoji="1" lang="en-US" altLang="ja-JP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kumimoji="1" lang="en-US" altLang="ja-JP" sz="14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ja-JP" altLang="en-US" sz="1400" dirty="0"/>
                  <a:t> </a:t>
                </a:r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AAAF2107-C9B2-452A-B005-F4A801C4E3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1122" y="6239887"/>
                <a:ext cx="1351204" cy="30777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CF03128E-0AD7-402C-94A5-ACA7B6E1C923}"/>
                  </a:ext>
                </a:extLst>
              </p:cNvPr>
              <p:cNvSpPr/>
              <p:nvPr/>
            </p:nvSpPr>
            <p:spPr>
              <a:xfrm>
                <a:off x="7939638" y="5605802"/>
                <a:ext cx="1420902" cy="4956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1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b>
                        <m:sSubPr>
                          <m:ctrlPr>
                            <a:rPr kumimoji="1" lang="en-US" altLang="ja-JP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ja-JP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kumimoji="1" lang="en-US" altLang="ja-JP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ja-JP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ja-JP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kumimoji="1" lang="en-US" altLang="ja-JP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=0.25</m:t>
                      </m:r>
                    </m:oMath>
                  </m:oMathPara>
                </a14:m>
                <a:endParaRPr lang="ja-JP" altLang="en-US" sz="1400" dirty="0"/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CF03128E-0AD7-402C-94A5-ACA7B6E1C9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9638" y="5605802"/>
                <a:ext cx="1420902" cy="495649"/>
              </a:xfrm>
              <a:prstGeom prst="rect">
                <a:avLst/>
              </a:prstGeom>
              <a:blipFill>
                <a:blip r:embed="rId14"/>
                <a:stretch>
                  <a:fillRect b="-123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3922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4.07407E-6 L -3.75E-6 0.29445 " pathEditMode="relative" rAng="0" ptsTypes="AA">
                                      <p:cBhvr>
                                        <p:cTn id="6" dur="2000" spd="-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469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39273D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5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39273D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7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39273D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39273D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63" presetID="3" presetClass="emph" presetSubtype="2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4" grpId="1"/>
      <p:bldP spid="16" grpId="0"/>
      <p:bldP spid="16" grpId="1"/>
      <p:bldP spid="16" grpId="2"/>
      <p:bldP spid="17" grpId="0"/>
      <p:bldP spid="17" grpId="1"/>
      <p:bldP spid="18" grpId="0"/>
      <p:bldP spid="18" grpId="1"/>
      <p:bldP spid="20" grpId="0"/>
      <p:bldP spid="22" grpId="0"/>
      <p:bldP spid="3" grpId="0"/>
      <p:bldP spid="23" grpId="0"/>
      <p:bldP spid="24" grpId="0"/>
      <p:bldP spid="25" grpId="0"/>
      <p:bldP spid="2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53D839C-EC56-4DA1-B039-E9C286292A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20117"/>
            <a:ext cx="10515600" cy="5656845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ja-JP" altLang="en-US" sz="5400" dirty="0"/>
              <a:t>会社紹介</a:t>
            </a:r>
          </a:p>
        </p:txBody>
      </p:sp>
    </p:spTree>
    <p:extLst>
      <p:ext uri="{BB962C8B-B14F-4D97-AF65-F5344CB8AC3E}">
        <p14:creationId xmlns:p14="http://schemas.microsoft.com/office/powerpoint/2010/main" val="39853700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itle 2">
            <a:extLst>
              <a:ext uri="{FF2B5EF4-FFF2-40B4-BE49-F238E27FC236}">
                <a16:creationId xmlns:a16="http://schemas.microsoft.com/office/drawing/2014/main" id="{6C12DF0C-57CD-4921-9329-68ACADFABA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0881"/>
            <a:ext cx="10515600" cy="926154"/>
          </a:xfrm>
          <a:effectLst/>
        </p:spPr>
        <p:txBody>
          <a:bodyPr>
            <a:noAutofit/>
          </a:bodyPr>
          <a:lstStyle/>
          <a:p>
            <a:pPr algn="ctr"/>
            <a:r>
              <a:rPr lang="ja-JP" altLang="en-US" sz="3200" dirty="0"/>
              <a:t>学習</a:t>
            </a:r>
            <a:br>
              <a:rPr lang="en-US" altLang="ja-JP" sz="3200" dirty="0"/>
            </a:br>
            <a:r>
              <a:rPr lang="ja-JP" altLang="en-US" sz="2000" dirty="0"/>
              <a:t>間違ったことで正しいことを覚えさせる</a:t>
            </a:r>
            <a:endParaRPr kumimoji="1" lang="ja-JP" alt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708C013-A997-48DA-A17A-E45DA1304B87}"/>
                  </a:ext>
                </a:extLst>
              </p:cNvPr>
              <p:cNvSpPr txBox="1"/>
              <p:nvPr/>
            </p:nvSpPr>
            <p:spPr>
              <a:xfrm>
                <a:off x="3033459" y="1200085"/>
                <a:ext cx="5867646" cy="27725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kumimoji="1" lang="en-US" altLang="ja-JP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ja-JP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ja-JP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kumimoji="1" lang="en-US" altLang="ja-JP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kumimoji="1" lang="en-US" altLang="ja-JP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b>
                        <m:sSubPr>
                          <m:ctrlPr>
                            <a:rPr kumimoji="1" lang="en-US" altLang="ja-JP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ja-JP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kumimoji="1" lang="ja-JP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708C013-A997-48DA-A17A-E45DA1304B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3459" y="1200085"/>
                <a:ext cx="5867646" cy="277255"/>
              </a:xfrm>
              <a:prstGeom prst="rect">
                <a:avLst/>
              </a:prstGeom>
              <a:blipFill>
                <a:blip r:embed="rId3"/>
                <a:stretch>
                  <a:fillRect b="-2222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80A73D96-F624-4692-AB84-DB568CA0690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43346665"/>
              </p:ext>
            </p:extLst>
          </p:nvPr>
        </p:nvGraphicFramePr>
        <p:xfrm>
          <a:off x="2658932" y="1790700"/>
          <a:ext cx="6559550" cy="42481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F1D4C62-0DF9-4968-9643-C2C501F050CD}"/>
                  </a:ext>
                </a:extLst>
              </p:cNvPr>
              <p:cNvSpPr txBox="1"/>
              <p:nvPr/>
            </p:nvSpPr>
            <p:spPr>
              <a:xfrm>
                <a:off x="3626826" y="2499075"/>
                <a:ext cx="387765" cy="27725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ja-JP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kumimoji="1" lang="ja-JP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F1D4C62-0DF9-4968-9643-C2C501F050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6826" y="2499075"/>
                <a:ext cx="387765" cy="277255"/>
              </a:xfrm>
              <a:prstGeom prst="rect">
                <a:avLst/>
              </a:prstGeom>
              <a:blipFill>
                <a:blip r:embed="rId5"/>
                <a:stretch>
                  <a:fillRect b="-1777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CE3BF81-6D22-4A27-97A5-3E6402EB7D5D}"/>
                  </a:ext>
                </a:extLst>
              </p:cNvPr>
              <p:cNvSpPr txBox="1"/>
              <p:nvPr/>
            </p:nvSpPr>
            <p:spPr>
              <a:xfrm>
                <a:off x="4735643" y="3157022"/>
                <a:ext cx="522157" cy="27725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kumimoji="1" lang="ja-JP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CE3BF81-6D22-4A27-97A5-3E6402EB7D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5643" y="3157022"/>
                <a:ext cx="522157" cy="277255"/>
              </a:xfrm>
              <a:prstGeom prst="rect">
                <a:avLst/>
              </a:prstGeom>
              <a:blipFill>
                <a:blip r:embed="rId6"/>
                <a:stretch>
                  <a:fillRect b="-2222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Flowchart: Connector 6">
            <a:extLst>
              <a:ext uri="{FF2B5EF4-FFF2-40B4-BE49-F238E27FC236}">
                <a16:creationId xmlns:a16="http://schemas.microsoft.com/office/drawing/2014/main" id="{303B599D-9DA5-4977-A46F-7A3A85657832}"/>
              </a:ext>
            </a:extLst>
          </p:cNvPr>
          <p:cNvSpPr/>
          <p:nvPr/>
        </p:nvSpPr>
        <p:spPr>
          <a:xfrm>
            <a:off x="3754034" y="2828925"/>
            <a:ext cx="133350" cy="128588"/>
          </a:xfrm>
          <a:prstGeom prst="flowChartConnec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Flowchart: Connector 30">
            <a:extLst>
              <a:ext uri="{FF2B5EF4-FFF2-40B4-BE49-F238E27FC236}">
                <a16:creationId xmlns:a16="http://schemas.microsoft.com/office/drawing/2014/main" id="{10F3E831-9A69-4AEB-8951-1B95391FBD24}"/>
              </a:ext>
            </a:extLst>
          </p:cNvPr>
          <p:cNvSpPr/>
          <p:nvPr/>
        </p:nvSpPr>
        <p:spPr>
          <a:xfrm>
            <a:off x="4920520" y="3433763"/>
            <a:ext cx="133350" cy="128588"/>
          </a:xfrm>
          <a:prstGeom prst="flowChartConnec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79B86FD-38F4-43E1-B95D-5B12DD3BB0F9}"/>
              </a:ext>
            </a:extLst>
          </p:cNvPr>
          <p:cNvCxnSpPr>
            <a:cxnSpLocks/>
            <a:stCxn id="7" idx="5"/>
            <a:endCxn id="31" idx="2"/>
          </p:cNvCxnSpPr>
          <p:nvPr/>
        </p:nvCxnSpPr>
        <p:spPr>
          <a:xfrm>
            <a:off x="3867855" y="2938682"/>
            <a:ext cx="1052665" cy="55937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FA4B162-FC39-47B6-960D-098C75DAA908}"/>
                  </a:ext>
                </a:extLst>
              </p:cNvPr>
              <p:cNvSpPr txBox="1"/>
              <p:nvPr/>
            </p:nvSpPr>
            <p:spPr>
              <a:xfrm>
                <a:off x="4131518" y="2851025"/>
                <a:ext cx="638428" cy="27725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b>
                        <m:sSubPr>
                          <m:ctrlPr>
                            <a:rPr kumimoji="1" lang="en-US" altLang="ja-JP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ja-JP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kumimoji="1" lang="ja-JP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FA4B162-FC39-47B6-960D-098C75DAA9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1518" y="2851025"/>
                <a:ext cx="638428" cy="277255"/>
              </a:xfrm>
              <a:prstGeom prst="rect">
                <a:avLst/>
              </a:prstGeom>
              <a:blipFill>
                <a:blip r:embed="rId7"/>
                <a:stretch>
                  <a:fillRect b="-1777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13CBF6B-6DF7-4198-9A81-D4A8766794A3}"/>
              </a:ext>
            </a:extLst>
          </p:cNvPr>
          <p:cNvCxnSpPr>
            <a:cxnSpLocks/>
          </p:cNvCxnSpPr>
          <p:nvPr/>
        </p:nvCxnSpPr>
        <p:spPr>
          <a:xfrm>
            <a:off x="5053870" y="3498057"/>
            <a:ext cx="1142143" cy="41671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7" name="Flowchart: Connector 36">
            <a:extLst>
              <a:ext uri="{FF2B5EF4-FFF2-40B4-BE49-F238E27FC236}">
                <a16:creationId xmlns:a16="http://schemas.microsoft.com/office/drawing/2014/main" id="{14CEBE11-1A99-4637-A14F-4E394EE7B322}"/>
              </a:ext>
            </a:extLst>
          </p:cNvPr>
          <p:cNvSpPr/>
          <p:nvPr/>
        </p:nvSpPr>
        <p:spPr>
          <a:xfrm>
            <a:off x="6189727" y="3883814"/>
            <a:ext cx="133350" cy="128588"/>
          </a:xfrm>
          <a:prstGeom prst="flowChartConnec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A86DA822-534D-4941-AF86-AF0E28B59706}"/>
              </a:ext>
            </a:extLst>
          </p:cNvPr>
          <p:cNvCxnSpPr>
            <a:cxnSpLocks/>
            <a:stCxn id="37" idx="5"/>
          </p:cNvCxnSpPr>
          <p:nvPr/>
        </p:nvCxnSpPr>
        <p:spPr>
          <a:xfrm>
            <a:off x="6303548" y="3993571"/>
            <a:ext cx="590600" cy="95625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0" name="Flowchart: Connector 39">
            <a:extLst>
              <a:ext uri="{FF2B5EF4-FFF2-40B4-BE49-F238E27FC236}">
                <a16:creationId xmlns:a16="http://schemas.microsoft.com/office/drawing/2014/main" id="{4FE519A6-CD8F-4A54-9A66-23C831807497}"/>
              </a:ext>
            </a:extLst>
          </p:cNvPr>
          <p:cNvSpPr/>
          <p:nvPr/>
        </p:nvSpPr>
        <p:spPr>
          <a:xfrm>
            <a:off x="6873575" y="4949825"/>
            <a:ext cx="133350" cy="128588"/>
          </a:xfrm>
          <a:prstGeom prst="flowChartConnec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3D26ED9C-CE94-4ED3-87B2-D7C6FB2C91C6}"/>
              </a:ext>
            </a:extLst>
          </p:cNvPr>
          <p:cNvCxnSpPr>
            <a:cxnSpLocks/>
          </p:cNvCxnSpPr>
          <p:nvPr/>
        </p:nvCxnSpPr>
        <p:spPr>
          <a:xfrm flipV="1">
            <a:off x="7006925" y="4774406"/>
            <a:ext cx="955975" cy="23971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5" name="Flowchart: Connector 44">
            <a:extLst>
              <a:ext uri="{FF2B5EF4-FFF2-40B4-BE49-F238E27FC236}">
                <a16:creationId xmlns:a16="http://schemas.microsoft.com/office/drawing/2014/main" id="{0B494ABE-152C-44F9-B4EC-C2861A894283}"/>
              </a:ext>
            </a:extLst>
          </p:cNvPr>
          <p:cNvSpPr/>
          <p:nvPr/>
        </p:nvSpPr>
        <p:spPr>
          <a:xfrm>
            <a:off x="7962900" y="4700013"/>
            <a:ext cx="133350" cy="128588"/>
          </a:xfrm>
          <a:prstGeom prst="flowChartConnec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B6E69C84-E188-4685-8615-2B9CB95BCF58}"/>
              </a:ext>
            </a:extLst>
          </p:cNvPr>
          <p:cNvCxnSpPr>
            <a:cxnSpLocks/>
            <a:stCxn id="45" idx="2"/>
            <a:endCxn id="40" idx="6"/>
          </p:cNvCxnSpPr>
          <p:nvPr/>
        </p:nvCxnSpPr>
        <p:spPr>
          <a:xfrm flipH="1">
            <a:off x="7006925" y="4764307"/>
            <a:ext cx="955975" cy="24981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CF1B8237-27F3-4C00-ACFF-0FD0F8152E41}"/>
                  </a:ext>
                </a:extLst>
              </p:cNvPr>
              <p:cNvSpPr txBox="1"/>
              <p:nvPr/>
            </p:nvSpPr>
            <p:spPr>
              <a:xfrm>
                <a:off x="4802838" y="3516480"/>
                <a:ext cx="387765" cy="27725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ja-JP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kumimoji="1" lang="ja-JP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CF1B8237-27F3-4C00-ACFF-0FD0F8152E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2838" y="3516480"/>
                <a:ext cx="387765" cy="277255"/>
              </a:xfrm>
              <a:prstGeom prst="rect">
                <a:avLst/>
              </a:prstGeom>
              <a:blipFill>
                <a:blip r:embed="rId8"/>
                <a:stretch>
                  <a:fillRect b="-1777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72C91EDA-237C-49C1-BDF1-6A6CE95FF9EB}"/>
                  </a:ext>
                </a:extLst>
              </p:cNvPr>
              <p:cNvSpPr txBox="1"/>
              <p:nvPr/>
            </p:nvSpPr>
            <p:spPr>
              <a:xfrm>
                <a:off x="5834921" y="3983531"/>
                <a:ext cx="522157" cy="27725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kumimoji="1" lang="ja-JP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72C91EDA-237C-49C1-BDF1-6A6CE95FF9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4921" y="3983531"/>
                <a:ext cx="522157" cy="277255"/>
              </a:xfrm>
              <a:prstGeom prst="rect">
                <a:avLst/>
              </a:prstGeom>
              <a:blipFill>
                <a:blip r:embed="rId9"/>
                <a:stretch>
                  <a:fillRect b="-2173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31B0BA55-1439-4A02-9AAC-334CF13D5D9E}"/>
                  </a:ext>
                </a:extLst>
              </p:cNvPr>
              <p:cNvSpPr txBox="1"/>
              <p:nvPr/>
            </p:nvSpPr>
            <p:spPr>
              <a:xfrm>
                <a:off x="5255372" y="3688224"/>
                <a:ext cx="638428" cy="27725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b>
                        <m:sSubPr>
                          <m:ctrlPr>
                            <a:rPr kumimoji="1" lang="en-US" altLang="ja-JP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ja-JP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kumimoji="1" lang="ja-JP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31B0BA55-1439-4A02-9AAC-334CF13D5D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5372" y="3688224"/>
                <a:ext cx="638428" cy="277255"/>
              </a:xfrm>
              <a:prstGeom prst="rect">
                <a:avLst/>
              </a:prstGeom>
              <a:blipFill>
                <a:blip r:embed="rId10"/>
                <a:stretch>
                  <a:fillRect b="-1739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36356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1.11111E-6 L -3.125E-6 0.28264 " pathEditMode="relative" rAng="0" ptsTypes="AA">
                                      <p:cBhvr>
                                        <p:cTn id="6" dur="2000" spd="-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412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9" presetClass="emph" presetSubtype="0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9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9" presetClass="emph" presetSubtype="0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indefinite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64" dur="indefinite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9" presetClass="emph" presetSubtype="0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indefinite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85" dur="indefinite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9" presetClass="emph" presetSubtype="0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7" dur="indefinite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98" dur="indefinite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indefinite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7" dur="indefinite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Graphic spid="6" grpId="0">
        <p:bldAsOne/>
      </p:bldGraphic>
      <p:bldP spid="29" grpId="0"/>
      <p:bldP spid="29" grpId="1"/>
      <p:bldP spid="30" grpId="0"/>
      <p:bldP spid="30" grpId="1"/>
      <p:bldP spid="7" grpId="0" animBg="1"/>
      <p:bldP spid="7" grpId="1" animBg="1"/>
      <p:bldP spid="7" grpId="2" animBg="1"/>
      <p:bldP spid="31" grpId="0" animBg="1"/>
      <p:bldP spid="31" grpId="1" animBg="1"/>
      <p:bldP spid="31" grpId="2" animBg="1"/>
      <p:bldP spid="32" grpId="0"/>
      <p:bldP spid="32" grpId="1"/>
      <p:bldP spid="37" grpId="0" animBg="1"/>
      <p:bldP spid="37" grpId="1" animBg="1"/>
      <p:bldP spid="37" grpId="2" animBg="1"/>
      <p:bldP spid="40" grpId="0" animBg="1"/>
      <p:bldP spid="40" grpId="1" animBg="1"/>
      <p:bldP spid="45" grpId="0" animBg="1"/>
      <p:bldP spid="45" grpId="1" animBg="1"/>
      <p:bldP spid="52" grpId="0"/>
      <p:bldP spid="52" grpId="1"/>
      <p:bldP spid="53" grpId="0"/>
      <p:bldP spid="53" grpId="1"/>
      <p:bldP spid="57" grpId="0"/>
      <p:bldP spid="57" grpId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itle 2">
            <a:extLst>
              <a:ext uri="{FF2B5EF4-FFF2-40B4-BE49-F238E27FC236}">
                <a16:creationId xmlns:a16="http://schemas.microsoft.com/office/drawing/2014/main" id="{6C12DF0C-57CD-4921-9329-68ACADFABA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0881"/>
            <a:ext cx="10515600" cy="926154"/>
          </a:xfrm>
          <a:effectLst/>
        </p:spPr>
        <p:txBody>
          <a:bodyPr>
            <a:noAutofit/>
          </a:bodyPr>
          <a:lstStyle/>
          <a:p>
            <a:pPr algn="ctr"/>
            <a:r>
              <a:rPr lang="ja-JP" altLang="en-US" sz="3200" dirty="0"/>
              <a:t>学習</a:t>
            </a:r>
            <a:br>
              <a:rPr lang="en-US" altLang="ja-JP" sz="3200" dirty="0"/>
            </a:br>
            <a:r>
              <a:rPr lang="ja-JP" altLang="en-US" sz="2000" dirty="0"/>
              <a:t>間違ったことで正しいことを覚えさせる</a:t>
            </a:r>
            <a:endParaRPr kumimoji="1" lang="ja-JP" alt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708C013-A997-48DA-A17A-E45DA1304B87}"/>
                  </a:ext>
                </a:extLst>
              </p:cNvPr>
              <p:cNvSpPr txBox="1"/>
              <p:nvPr/>
            </p:nvSpPr>
            <p:spPr>
              <a:xfrm>
                <a:off x="3033459" y="1200085"/>
                <a:ext cx="5867646" cy="27725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kumimoji="1" lang="en-US" altLang="ja-JP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ja-JP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ja-JP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kumimoji="1" lang="en-US" altLang="ja-JP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kumimoji="1" lang="en-US" altLang="ja-JP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b>
                        <m:sSubPr>
                          <m:ctrlPr>
                            <a:rPr kumimoji="1" lang="en-US" altLang="ja-JP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ja-JP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kumimoji="1" lang="en-US" altLang="ja-JP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kumimoji="1" lang="en-US" altLang="ja-JP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𝑙𝑟</m:t>
                      </m:r>
                    </m:oMath>
                  </m:oMathPara>
                </a14:m>
                <a:endParaRPr kumimoji="1" lang="ja-JP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708C013-A997-48DA-A17A-E45DA1304B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3459" y="1200085"/>
                <a:ext cx="5867646" cy="277255"/>
              </a:xfrm>
              <a:prstGeom prst="rect">
                <a:avLst/>
              </a:prstGeom>
              <a:blipFill>
                <a:blip r:embed="rId3"/>
                <a:stretch>
                  <a:fillRect b="-2222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80A73D96-F624-4692-AB84-DB568CA0690E}"/>
              </a:ext>
            </a:extLst>
          </p:cNvPr>
          <p:cNvGraphicFramePr/>
          <p:nvPr/>
        </p:nvGraphicFramePr>
        <p:xfrm>
          <a:off x="2658932" y="1790700"/>
          <a:ext cx="6559550" cy="42481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F1D4C62-0DF9-4968-9643-C2C501F050CD}"/>
                  </a:ext>
                </a:extLst>
              </p:cNvPr>
              <p:cNvSpPr txBox="1"/>
              <p:nvPr/>
            </p:nvSpPr>
            <p:spPr>
              <a:xfrm>
                <a:off x="3626826" y="2499075"/>
                <a:ext cx="387765" cy="27725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ja-JP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kumimoji="1" lang="ja-JP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F1D4C62-0DF9-4968-9643-C2C501F050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6826" y="2499075"/>
                <a:ext cx="387765" cy="277255"/>
              </a:xfrm>
              <a:prstGeom prst="rect">
                <a:avLst/>
              </a:prstGeom>
              <a:blipFill>
                <a:blip r:embed="rId5"/>
                <a:stretch>
                  <a:fillRect b="-1777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CE3BF81-6D22-4A27-97A5-3E6402EB7D5D}"/>
                  </a:ext>
                </a:extLst>
              </p:cNvPr>
              <p:cNvSpPr txBox="1"/>
              <p:nvPr/>
            </p:nvSpPr>
            <p:spPr>
              <a:xfrm>
                <a:off x="4170475" y="3085018"/>
                <a:ext cx="522157" cy="27725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kumimoji="1" lang="ja-JP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CE3BF81-6D22-4A27-97A5-3E6402EB7D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0475" y="3085018"/>
                <a:ext cx="522157" cy="277255"/>
              </a:xfrm>
              <a:prstGeom prst="rect">
                <a:avLst/>
              </a:prstGeom>
              <a:blipFill>
                <a:blip r:embed="rId6"/>
                <a:stretch>
                  <a:fillRect b="-2173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Flowchart: Connector 6">
            <a:extLst>
              <a:ext uri="{FF2B5EF4-FFF2-40B4-BE49-F238E27FC236}">
                <a16:creationId xmlns:a16="http://schemas.microsoft.com/office/drawing/2014/main" id="{303B599D-9DA5-4977-A46F-7A3A85657832}"/>
              </a:ext>
            </a:extLst>
          </p:cNvPr>
          <p:cNvSpPr/>
          <p:nvPr/>
        </p:nvSpPr>
        <p:spPr>
          <a:xfrm>
            <a:off x="3754034" y="2828925"/>
            <a:ext cx="133350" cy="128588"/>
          </a:xfrm>
          <a:prstGeom prst="flowChartConnec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Flowchart: Connector 30">
            <a:extLst>
              <a:ext uri="{FF2B5EF4-FFF2-40B4-BE49-F238E27FC236}">
                <a16:creationId xmlns:a16="http://schemas.microsoft.com/office/drawing/2014/main" id="{10F3E831-9A69-4AEB-8951-1B95391FBD24}"/>
              </a:ext>
            </a:extLst>
          </p:cNvPr>
          <p:cNvSpPr/>
          <p:nvPr/>
        </p:nvSpPr>
        <p:spPr>
          <a:xfrm>
            <a:off x="4103800" y="3167061"/>
            <a:ext cx="133350" cy="128588"/>
          </a:xfrm>
          <a:prstGeom prst="flowChartConnec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79B86FD-38F4-43E1-B95D-5B12DD3BB0F9}"/>
              </a:ext>
            </a:extLst>
          </p:cNvPr>
          <p:cNvCxnSpPr>
            <a:cxnSpLocks/>
            <a:stCxn id="7" idx="5"/>
            <a:endCxn id="31" idx="2"/>
          </p:cNvCxnSpPr>
          <p:nvPr/>
        </p:nvCxnSpPr>
        <p:spPr>
          <a:xfrm>
            <a:off x="3867855" y="2938682"/>
            <a:ext cx="235945" cy="29267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FA4B162-FC39-47B6-960D-098C75DAA908}"/>
                  </a:ext>
                </a:extLst>
              </p:cNvPr>
              <p:cNvSpPr txBox="1"/>
              <p:nvPr/>
            </p:nvSpPr>
            <p:spPr>
              <a:xfrm>
                <a:off x="3183196" y="2970100"/>
                <a:ext cx="73747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b>
                        <m:sSubPr>
                          <m:ctrlPr>
                            <a:rPr kumimoji="1" lang="en-US" altLang="ja-JP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ja-JP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kumimoji="1" lang="en-US" altLang="ja-JP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kumimoji="1" lang="en-US" altLang="ja-JP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𝑙𝑟</m:t>
                      </m:r>
                    </m:oMath>
                  </m:oMathPara>
                </a14:m>
                <a:endParaRPr kumimoji="1" lang="ja-JP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FA4B162-FC39-47B6-960D-098C75DAA9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3196" y="2970100"/>
                <a:ext cx="737475" cy="276999"/>
              </a:xfrm>
              <a:prstGeom prst="rect">
                <a:avLst/>
              </a:prstGeom>
              <a:blipFill>
                <a:blip r:embed="rId7"/>
                <a:stretch>
                  <a:fillRect l="-9917" r="-9917" b="-1739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CEAD2B94-FC32-4675-9D20-B10137C632E7}"/>
              </a:ext>
            </a:extLst>
          </p:cNvPr>
          <p:cNvSpPr txBox="1"/>
          <p:nvPr/>
        </p:nvSpPr>
        <p:spPr>
          <a:xfrm>
            <a:off x="9349668" y="1135383"/>
            <a:ext cx="2156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i="1" dirty="0" err="1">
                <a:solidFill>
                  <a:schemeClr val="bg1"/>
                </a:solidFill>
                <a:latin typeface="Times New Roman" panose="02020603050405020304" pitchFamily="18" charset="0"/>
                <a:ea typeface="Meiryo UI" panose="020B0604030504040204" pitchFamily="50" charset="-128"/>
                <a:cs typeface="Times New Roman" panose="02020603050405020304" pitchFamily="18" charset="0"/>
              </a:rPr>
              <a:t>lr</a:t>
            </a:r>
            <a:r>
              <a:rPr kumimoji="1" lang="en-US" altLang="ja-JP" i="1" dirty="0">
                <a:solidFill>
                  <a:schemeClr val="bg1"/>
                </a:solidFill>
                <a:latin typeface="Times New Roman" panose="02020603050405020304" pitchFamily="18" charset="0"/>
                <a:ea typeface="Meiryo UI" panose="020B0604030504040204" pitchFamily="50" charset="-128"/>
                <a:cs typeface="Times New Roman" panose="02020603050405020304" pitchFamily="18" charset="0"/>
              </a:rPr>
              <a:t> </a:t>
            </a:r>
            <a:r>
              <a:rPr kumimoji="1" lang="ja-JP" altLang="en-US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は学習率</a:t>
            </a:r>
          </a:p>
        </p:txBody>
      </p:sp>
      <p:sp>
        <p:nvSpPr>
          <p:cNvPr id="24" name="Flowchart: Connector 23">
            <a:extLst>
              <a:ext uri="{FF2B5EF4-FFF2-40B4-BE49-F238E27FC236}">
                <a16:creationId xmlns:a16="http://schemas.microsoft.com/office/drawing/2014/main" id="{25385B48-C110-410A-8F69-8352FD3AB01D}"/>
              </a:ext>
            </a:extLst>
          </p:cNvPr>
          <p:cNvSpPr/>
          <p:nvPr/>
        </p:nvSpPr>
        <p:spPr>
          <a:xfrm>
            <a:off x="4430078" y="3478927"/>
            <a:ext cx="133350" cy="128588"/>
          </a:xfrm>
          <a:prstGeom prst="flowChartConnec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Flowchart: Connector 24">
            <a:extLst>
              <a:ext uri="{FF2B5EF4-FFF2-40B4-BE49-F238E27FC236}">
                <a16:creationId xmlns:a16="http://schemas.microsoft.com/office/drawing/2014/main" id="{060D8BE1-0B75-4086-818F-FDB5D39B31D6}"/>
              </a:ext>
            </a:extLst>
          </p:cNvPr>
          <p:cNvSpPr/>
          <p:nvPr/>
        </p:nvSpPr>
        <p:spPr>
          <a:xfrm>
            <a:off x="4868228" y="3466942"/>
            <a:ext cx="133350" cy="128588"/>
          </a:xfrm>
          <a:prstGeom prst="flowChartConnec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Flowchart: Connector 25">
            <a:extLst>
              <a:ext uri="{FF2B5EF4-FFF2-40B4-BE49-F238E27FC236}">
                <a16:creationId xmlns:a16="http://schemas.microsoft.com/office/drawing/2014/main" id="{E1C8E6BF-1B06-4321-8A93-AEF48AAB67FA}"/>
              </a:ext>
            </a:extLst>
          </p:cNvPr>
          <p:cNvSpPr/>
          <p:nvPr/>
        </p:nvSpPr>
        <p:spPr>
          <a:xfrm>
            <a:off x="5274628" y="3331210"/>
            <a:ext cx="133350" cy="128588"/>
          </a:xfrm>
          <a:prstGeom prst="flowChartConnec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Flowchart: Connector 27">
            <a:extLst>
              <a:ext uri="{FF2B5EF4-FFF2-40B4-BE49-F238E27FC236}">
                <a16:creationId xmlns:a16="http://schemas.microsoft.com/office/drawing/2014/main" id="{D67D34BF-3DC2-4DCB-8814-F7E053EE562B}"/>
              </a:ext>
            </a:extLst>
          </p:cNvPr>
          <p:cNvSpPr/>
          <p:nvPr/>
        </p:nvSpPr>
        <p:spPr>
          <a:xfrm>
            <a:off x="5661978" y="3368623"/>
            <a:ext cx="133350" cy="128588"/>
          </a:xfrm>
          <a:prstGeom prst="flowChartConnec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Flowchart: Connector 33">
            <a:extLst>
              <a:ext uri="{FF2B5EF4-FFF2-40B4-BE49-F238E27FC236}">
                <a16:creationId xmlns:a16="http://schemas.microsoft.com/office/drawing/2014/main" id="{4DAF913C-558B-4D06-B4CE-4241852FEF7F}"/>
              </a:ext>
            </a:extLst>
          </p:cNvPr>
          <p:cNvSpPr/>
          <p:nvPr/>
        </p:nvSpPr>
        <p:spPr>
          <a:xfrm>
            <a:off x="5938707" y="3595530"/>
            <a:ext cx="133350" cy="128588"/>
          </a:xfrm>
          <a:prstGeom prst="flowChartConnec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Flowchart: Connector 34">
            <a:extLst>
              <a:ext uri="{FF2B5EF4-FFF2-40B4-BE49-F238E27FC236}">
                <a16:creationId xmlns:a16="http://schemas.microsoft.com/office/drawing/2014/main" id="{74DC715F-3EF6-42E9-9526-48446E19C50C}"/>
              </a:ext>
            </a:extLst>
          </p:cNvPr>
          <p:cNvSpPr/>
          <p:nvPr/>
        </p:nvSpPr>
        <p:spPr>
          <a:xfrm>
            <a:off x="6173657" y="3850480"/>
            <a:ext cx="133350" cy="128588"/>
          </a:xfrm>
          <a:prstGeom prst="flowChartConnec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Flowchart: Connector 35">
            <a:extLst>
              <a:ext uri="{FF2B5EF4-FFF2-40B4-BE49-F238E27FC236}">
                <a16:creationId xmlns:a16="http://schemas.microsoft.com/office/drawing/2014/main" id="{9B6772BF-AF57-4C8D-8F85-A6DB5EFD7E28}"/>
              </a:ext>
            </a:extLst>
          </p:cNvPr>
          <p:cNvSpPr/>
          <p:nvPr/>
        </p:nvSpPr>
        <p:spPr>
          <a:xfrm>
            <a:off x="6337039" y="4148930"/>
            <a:ext cx="133350" cy="128588"/>
          </a:xfrm>
          <a:prstGeom prst="flowChartConnec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Flowchart: Connector 38">
            <a:extLst>
              <a:ext uri="{FF2B5EF4-FFF2-40B4-BE49-F238E27FC236}">
                <a16:creationId xmlns:a16="http://schemas.microsoft.com/office/drawing/2014/main" id="{69B9630F-C8B3-47E2-9AE1-953766E36E66}"/>
              </a:ext>
            </a:extLst>
          </p:cNvPr>
          <p:cNvSpPr/>
          <p:nvPr/>
        </p:nvSpPr>
        <p:spPr>
          <a:xfrm>
            <a:off x="6546589" y="4472780"/>
            <a:ext cx="133350" cy="128588"/>
          </a:xfrm>
          <a:prstGeom prst="flowChartConnec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Flowchart: Connector 40">
            <a:extLst>
              <a:ext uri="{FF2B5EF4-FFF2-40B4-BE49-F238E27FC236}">
                <a16:creationId xmlns:a16="http://schemas.microsoft.com/office/drawing/2014/main" id="{5515C5F6-B083-4EC7-8341-A0DBBB9FADB2}"/>
              </a:ext>
            </a:extLst>
          </p:cNvPr>
          <p:cNvSpPr/>
          <p:nvPr/>
        </p:nvSpPr>
        <p:spPr>
          <a:xfrm>
            <a:off x="6756139" y="4783930"/>
            <a:ext cx="133350" cy="128588"/>
          </a:xfrm>
          <a:prstGeom prst="flowChartConnec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Flowchart: Connector 43">
            <a:extLst>
              <a:ext uri="{FF2B5EF4-FFF2-40B4-BE49-F238E27FC236}">
                <a16:creationId xmlns:a16="http://schemas.microsoft.com/office/drawing/2014/main" id="{325A4D88-6CD6-4D05-A11E-D9591AA8A67D}"/>
              </a:ext>
            </a:extLst>
          </p:cNvPr>
          <p:cNvSpPr/>
          <p:nvPr/>
        </p:nvSpPr>
        <p:spPr>
          <a:xfrm>
            <a:off x="6991089" y="5082380"/>
            <a:ext cx="133350" cy="128588"/>
          </a:xfrm>
          <a:prstGeom prst="flowChartConnec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Flowchart: Connector 46">
            <a:extLst>
              <a:ext uri="{FF2B5EF4-FFF2-40B4-BE49-F238E27FC236}">
                <a16:creationId xmlns:a16="http://schemas.microsoft.com/office/drawing/2014/main" id="{CA54908B-2353-4208-A7A4-2C750D87820C}"/>
              </a:ext>
            </a:extLst>
          </p:cNvPr>
          <p:cNvSpPr/>
          <p:nvPr/>
        </p:nvSpPr>
        <p:spPr>
          <a:xfrm>
            <a:off x="7302239" y="5210968"/>
            <a:ext cx="133350" cy="128588"/>
          </a:xfrm>
          <a:prstGeom prst="flowChartConnec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571632D4-5AF9-4A09-9309-E95A68F00F88}"/>
              </a:ext>
            </a:extLst>
          </p:cNvPr>
          <p:cNvCxnSpPr>
            <a:cxnSpLocks/>
          </p:cNvCxnSpPr>
          <p:nvPr/>
        </p:nvCxnSpPr>
        <p:spPr>
          <a:xfrm>
            <a:off x="4210209" y="3282663"/>
            <a:ext cx="219869" cy="21063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BD0D0A52-9C60-4064-927A-943B1E2CAA0C}"/>
              </a:ext>
            </a:extLst>
          </p:cNvPr>
          <p:cNvCxnSpPr>
            <a:cxnSpLocks/>
            <a:endCxn id="25" idx="2"/>
          </p:cNvCxnSpPr>
          <p:nvPr/>
        </p:nvCxnSpPr>
        <p:spPr>
          <a:xfrm flipV="1">
            <a:off x="4563428" y="3531236"/>
            <a:ext cx="304800" cy="1198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1C9B9243-DD3D-4091-9D66-14BDD49D0127}"/>
              </a:ext>
            </a:extLst>
          </p:cNvPr>
          <p:cNvCxnSpPr>
            <a:cxnSpLocks/>
            <a:endCxn id="26" idx="3"/>
          </p:cNvCxnSpPr>
          <p:nvPr/>
        </p:nvCxnSpPr>
        <p:spPr>
          <a:xfrm flipV="1">
            <a:off x="5008881" y="3440967"/>
            <a:ext cx="285276" cy="9626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5BC4B2EC-3A4F-449A-B5B2-E036209E9499}"/>
              </a:ext>
            </a:extLst>
          </p:cNvPr>
          <p:cNvCxnSpPr>
            <a:cxnSpLocks/>
          </p:cNvCxnSpPr>
          <p:nvPr/>
        </p:nvCxnSpPr>
        <p:spPr>
          <a:xfrm>
            <a:off x="5392340" y="3410404"/>
            <a:ext cx="269638" cy="1706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0A4A41C3-18C0-45AD-8DE7-949343986396}"/>
              </a:ext>
            </a:extLst>
          </p:cNvPr>
          <p:cNvCxnSpPr>
            <a:cxnSpLocks/>
            <a:endCxn id="34" idx="1"/>
          </p:cNvCxnSpPr>
          <p:nvPr/>
        </p:nvCxnSpPr>
        <p:spPr>
          <a:xfrm>
            <a:off x="5775799" y="3458408"/>
            <a:ext cx="182437" cy="15595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63927854-29C4-42AB-995A-A75B69AC07FD}"/>
              </a:ext>
            </a:extLst>
          </p:cNvPr>
          <p:cNvCxnSpPr>
            <a:cxnSpLocks/>
          </p:cNvCxnSpPr>
          <p:nvPr/>
        </p:nvCxnSpPr>
        <p:spPr>
          <a:xfrm>
            <a:off x="6062527" y="3705287"/>
            <a:ext cx="133350" cy="14519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D789850C-DBAF-4B8B-9BDE-55DE7D9808C3}"/>
              </a:ext>
            </a:extLst>
          </p:cNvPr>
          <p:cNvCxnSpPr>
            <a:cxnSpLocks/>
          </p:cNvCxnSpPr>
          <p:nvPr/>
        </p:nvCxnSpPr>
        <p:spPr>
          <a:xfrm>
            <a:off x="6270364" y="3979068"/>
            <a:ext cx="101861" cy="16986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61195391-B7ED-48BC-AE06-C7E394FD448A}"/>
              </a:ext>
            </a:extLst>
          </p:cNvPr>
          <p:cNvCxnSpPr>
            <a:cxnSpLocks/>
          </p:cNvCxnSpPr>
          <p:nvPr/>
        </p:nvCxnSpPr>
        <p:spPr>
          <a:xfrm>
            <a:off x="6444728" y="4277518"/>
            <a:ext cx="133350" cy="19526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8BFDCA9D-E023-4F8F-B8FA-80F571466C90}"/>
              </a:ext>
            </a:extLst>
          </p:cNvPr>
          <p:cNvCxnSpPr>
            <a:cxnSpLocks/>
          </p:cNvCxnSpPr>
          <p:nvPr/>
        </p:nvCxnSpPr>
        <p:spPr>
          <a:xfrm>
            <a:off x="6651364" y="4584699"/>
            <a:ext cx="130436" cy="19526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92DFDD04-7003-4C7A-9C63-03552DE309CA}"/>
              </a:ext>
            </a:extLst>
          </p:cNvPr>
          <p:cNvCxnSpPr>
            <a:cxnSpLocks/>
          </p:cNvCxnSpPr>
          <p:nvPr/>
        </p:nvCxnSpPr>
        <p:spPr>
          <a:xfrm>
            <a:off x="6866742" y="4912518"/>
            <a:ext cx="130436" cy="19526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1076D82D-ADA7-4BF3-AE04-31A1E5FF4390}"/>
              </a:ext>
            </a:extLst>
          </p:cNvPr>
          <p:cNvCxnSpPr>
            <a:cxnSpLocks/>
          </p:cNvCxnSpPr>
          <p:nvPr/>
        </p:nvCxnSpPr>
        <p:spPr>
          <a:xfrm>
            <a:off x="7118350" y="5177631"/>
            <a:ext cx="183889" cy="9763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8602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1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1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6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1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7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1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800"/>
                            </p:stCondLst>
                            <p:childTnLst>
                              <p:par>
                                <p:cTn id="4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1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90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1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000"/>
                            </p:stCondLst>
                            <p:childTnLst>
                              <p:par>
                                <p:cTn id="5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1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100"/>
                            </p:stCondLst>
                            <p:childTnLst>
                              <p:par>
                                <p:cTn id="6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1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200"/>
                            </p:stCondLst>
                            <p:childTnLst>
                              <p:par>
                                <p:cTn id="6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1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300"/>
                            </p:stCondLst>
                            <p:childTnLst>
                              <p:par>
                                <p:cTn id="6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1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400"/>
                            </p:stCondLst>
                            <p:childTnLst>
                              <p:par>
                                <p:cTn id="7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1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500"/>
                            </p:stCondLst>
                            <p:childTnLst>
                              <p:par>
                                <p:cTn id="7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1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600"/>
                            </p:stCondLst>
                            <p:childTnLst>
                              <p:par>
                                <p:cTn id="8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1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700"/>
                            </p:stCondLst>
                            <p:childTnLst>
                              <p:par>
                                <p:cTn id="8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1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800"/>
                            </p:stCondLst>
                            <p:childTnLst>
                              <p:par>
                                <p:cTn id="8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1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900"/>
                            </p:stCondLst>
                            <p:childTnLst>
                              <p:par>
                                <p:cTn id="9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1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2000"/>
                            </p:stCondLst>
                            <p:childTnLst>
                              <p:par>
                                <p:cTn id="9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1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2100"/>
                            </p:stCondLst>
                            <p:childTnLst>
                              <p:par>
                                <p:cTn id="10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1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 animBg="1"/>
      <p:bldP spid="32" grpId="0"/>
      <p:bldP spid="24" grpId="0" animBg="1"/>
      <p:bldP spid="25" grpId="0" animBg="1"/>
      <p:bldP spid="26" grpId="0" animBg="1"/>
      <p:bldP spid="28" grpId="0" animBg="1"/>
      <p:bldP spid="34" grpId="0" animBg="1"/>
      <p:bldP spid="35" grpId="0" animBg="1"/>
      <p:bldP spid="36" grpId="0" animBg="1"/>
      <p:bldP spid="39" grpId="0" animBg="1"/>
      <p:bldP spid="41" grpId="0" animBg="1"/>
      <p:bldP spid="44" grpId="0" animBg="1"/>
      <p:bldP spid="47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53D839C-EC56-4DA1-B039-E9C286292A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20118"/>
            <a:ext cx="10515600" cy="2887392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ja-JP" altLang="en-US" sz="5400" dirty="0"/>
              <a:t>それでは、演習へ！</a:t>
            </a:r>
            <a:endParaRPr lang="en-US" altLang="ja-JP" sz="5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A7199E2-9C53-41DB-8E69-5B0D22A00289}"/>
                  </a:ext>
                </a:extLst>
              </p:cNvPr>
              <p:cNvSpPr txBox="1"/>
              <p:nvPr/>
            </p:nvSpPr>
            <p:spPr>
              <a:xfrm>
                <a:off x="149322" y="4003206"/>
                <a:ext cx="4315177" cy="78752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𝑙𝑜𝑠𝑠</m:t>
                      </m:r>
                      <m:r>
                        <a:rPr kumimoji="1" lang="en-US" altLang="ja-JP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ja-JP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kumimoji="1" lang="en-US" altLang="ja-JP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kumimoji="1" lang="en-US" altLang="ja-JP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1" lang="en-US" altLang="ja-JP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kumimoji="1" lang="en-US" altLang="ja-JP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kumimoji="1" lang="en-US" altLang="ja-JP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kumimoji="1" lang="en-US" altLang="ja-JP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r>
                                        <a:rPr kumimoji="1" lang="en-US" altLang="ja-JP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𝑡𝑟𝑢𝑒</m:t>
                                      </m:r>
                                    </m:sup>
                                  </m:sSubSup>
                                  <m:r>
                                    <a:rPr kumimoji="1" lang="en-US" altLang="ja-JP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kumimoji="1" lang="en-US" altLang="ja-JP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kumimoji="1" lang="en-US" altLang="ja-JP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kumimoji="1" lang="en-US" altLang="ja-JP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r>
                                        <a:rPr kumimoji="1" lang="en-US" altLang="ja-JP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𝑝𝑟𝑒𝑑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kumimoji="1" lang="en-US" altLang="ja-JP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kumimoji="1" lang="ja-JP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A7199E2-9C53-41DB-8E69-5B0D22A002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322" y="4003206"/>
                <a:ext cx="4315177" cy="78752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5589EEA0-37B0-402C-957D-9BC6CD3D7B5A}"/>
              </a:ext>
            </a:extLst>
          </p:cNvPr>
          <p:cNvSpPr txBox="1"/>
          <p:nvPr/>
        </p:nvSpPr>
        <p:spPr>
          <a:xfrm>
            <a:off x="1068207" y="3450490"/>
            <a:ext cx="21564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Meiryo UI" panose="020B0604030504040204" pitchFamily="50" charset="-128"/>
                <a:cs typeface="Times New Roman" panose="02020603050405020304" pitchFamily="18" charset="0"/>
              </a:rPr>
              <a:t>損失関数</a:t>
            </a:r>
            <a:endParaRPr kumimoji="1" lang="ja-JP" altLang="en-US" sz="2400" dirty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279FAD-9676-428E-97A2-F8C1CA46DC83}"/>
              </a:ext>
            </a:extLst>
          </p:cNvPr>
          <p:cNvSpPr txBox="1"/>
          <p:nvPr/>
        </p:nvSpPr>
        <p:spPr>
          <a:xfrm>
            <a:off x="8522856" y="3429000"/>
            <a:ext cx="21564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Meiryo UI" panose="020B0604030504040204" pitchFamily="50" charset="-128"/>
                <a:cs typeface="Times New Roman" panose="02020603050405020304" pitchFamily="18" charset="0"/>
              </a:rPr>
              <a:t>荷重の変化</a:t>
            </a:r>
            <a:endParaRPr kumimoji="1" lang="ja-JP" altLang="en-US" sz="2400" dirty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305729C-C2A3-46DB-87B6-F056E913FC8E}"/>
                  </a:ext>
                </a:extLst>
              </p:cNvPr>
              <p:cNvSpPr txBox="1"/>
              <p:nvPr/>
            </p:nvSpPr>
            <p:spPr>
              <a:xfrm>
                <a:off x="3289300" y="5245998"/>
                <a:ext cx="5613400" cy="78752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ja-JP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kumimoji="1" lang="en-US" altLang="ja-JP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𝑙𝑜𝑠𝑠</m:t>
                      </m:r>
                      <m:r>
                        <a:rPr kumimoji="1" lang="en-US" altLang="ja-JP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ja-JP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kumimoji="1" lang="en-US" altLang="ja-JP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kumimoji="1" lang="ja-JP" alt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＝</m:t>
                      </m:r>
                      <m:r>
                        <m:rPr>
                          <m:sty m:val="p"/>
                        </m:rPr>
                        <a:rPr kumimoji="1" lang="en-US" altLang="ja-JP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kumimoji="1" lang="en-US" altLang="ja-JP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kumimoji="1" lang="en-US" altLang="ja-JP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d>
                            <m:dPr>
                              <m:ctrlPr>
                                <a:rPr kumimoji="1" lang="en-US" altLang="ja-JP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kumimoji="1" lang="en-US" altLang="ja-JP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kumimoji="1" lang="en-US" altLang="ja-JP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kumimoji="1" lang="en-US" altLang="ja-JP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kumimoji="1" lang="en-US" altLang="ja-JP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𝑡𝑟𝑢𝑒</m:t>
                                  </m:r>
                                </m:sup>
                              </m:sSubSup>
                              <m:r>
                                <a:rPr kumimoji="1" lang="en-US" altLang="ja-JP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kumimoji="1" lang="en-US" altLang="ja-JP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kumimoji="1" lang="en-US" altLang="ja-JP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kumimoji="1" lang="en-US" altLang="ja-JP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kumimoji="1" lang="en-US" altLang="ja-JP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𝑝𝑟𝑒𝑑</m:t>
                                  </m:r>
                                </m:sup>
                              </m:sSubSup>
                            </m:e>
                          </m:d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kumimoji="1" lang="en-US" altLang="ja-JP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kumimoji="1" lang="en-US" altLang="ja-JP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kumimoji="1" lang="ja-JP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305729C-C2A3-46DB-87B6-F056E913FC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9300" y="5245998"/>
                <a:ext cx="5613400" cy="78752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787F38C7-EA41-4F6C-AFBB-0A85ACF2EC60}"/>
              </a:ext>
            </a:extLst>
          </p:cNvPr>
          <p:cNvSpPr txBox="1"/>
          <p:nvPr/>
        </p:nvSpPr>
        <p:spPr>
          <a:xfrm>
            <a:off x="4527801" y="4650302"/>
            <a:ext cx="2774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Meiryo UI" panose="020B0604030504040204" pitchFamily="50" charset="-128"/>
                <a:cs typeface="Times New Roman" panose="02020603050405020304" pitchFamily="18" charset="0"/>
              </a:rPr>
              <a:t>損失の勾配関数</a:t>
            </a:r>
            <a:endParaRPr kumimoji="1" lang="ja-JP" altLang="en-US" sz="2400" dirty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16537D7-72A8-40CA-AF63-FC2BF148C081}"/>
                  </a:ext>
                </a:extLst>
              </p:cNvPr>
              <p:cNvSpPr txBox="1"/>
              <p:nvPr/>
            </p:nvSpPr>
            <p:spPr>
              <a:xfrm>
                <a:off x="8183060" y="4082620"/>
                <a:ext cx="283602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kumimoji="1" lang="en-US" altLang="ja-JP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  <m:r>
                        <a:rPr kumimoji="1" lang="en-US" altLang="ja-JP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+∆</m:t>
                      </m:r>
                      <m:r>
                        <a:rPr kumimoji="1" lang="en-US" altLang="ja-JP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  <m:r>
                        <a:rPr kumimoji="1" lang="en-US" altLang="ja-JP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kumimoji="1" lang="en-US" altLang="ja-JP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𝑙𝑟</m:t>
                      </m:r>
                    </m:oMath>
                  </m:oMathPara>
                </a14:m>
                <a:endParaRPr kumimoji="1" lang="ja-JP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16537D7-72A8-40CA-AF63-FC2BF148C0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3060" y="4082620"/>
                <a:ext cx="2836025" cy="276999"/>
              </a:xfrm>
              <a:prstGeom prst="rect">
                <a:avLst/>
              </a:prstGeom>
              <a:blipFill>
                <a:blip r:embed="rId4"/>
                <a:stretch>
                  <a:fillRect b="-888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470360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53D839C-EC56-4DA1-B039-E9C286292A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20117"/>
            <a:ext cx="10515600" cy="5656845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ja-JP" altLang="en-US" sz="5400" dirty="0"/>
              <a:t>ニューラルネットワークの</a:t>
            </a:r>
            <a:endParaRPr lang="en-US" altLang="ja-JP" sz="5400" dirty="0"/>
          </a:p>
          <a:p>
            <a:pPr marL="0" indent="0" algn="ctr">
              <a:buNone/>
            </a:pPr>
            <a:r>
              <a:rPr lang="ja-JP" altLang="en-US" sz="5400" dirty="0"/>
              <a:t>フレームワーク</a:t>
            </a:r>
            <a:endParaRPr lang="en-US" altLang="ja-JP" sz="5400" dirty="0"/>
          </a:p>
          <a:p>
            <a:pPr marL="0" indent="0" algn="ctr">
              <a:buNone/>
            </a:pPr>
            <a:endParaRPr lang="en-US" altLang="ja-JP" sz="5400" dirty="0"/>
          </a:p>
          <a:p>
            <a:pPr marL="0" indent="0" algn="ctr">
              <a:buNone/>
            </a:pPr>
            <a:r>
              <a:rPr lang="en-US" altLang="ja-JP" sz="5400" dirty="0" err="1"/>
              <a:t>keras</a:t>
            </a:r>
            <a:endParaRPr lang="en-US" altLang="ja-JP" sz="5400" dirty="0"/>
          </a:p>
        </p:txBody>
      </p:sp>
    </p:spTree>
    <p:extLst>
      <p:ext uri="{BB962C8B-B14F-4D97-AF65-F5344CB8AC3E}">
        <p14:creationId xmlns:p14="http://schemas.microsoft.com/office/powerpoint/2010/main" val="2940015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172F7936-EA47-4ECA-8476-98AD4DF2670C}"/>
              </a:ext>
            </a:extLst>
          </p:cNvPr>
          <p:cNvSpPr/>
          <p:nvPr/>
        </p:nvSpPr>
        <p:spPr>
          <a:xfrm>
            <a:off x="2818397" y="1975442"/>
            <a:ext cx="228600" cy="228600"/>
          </a:xfrm>
          <a:prstGeom prst="ellipse">
            <a:avLst/>
          </a:prstGeom>
          <a:solidFill>
            <a:srgbClr val="FFFFFF">
              <a:alpha val="25098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45AAEC0-543A-45CC-8EC6-E782EC639015}"/>
              </a:ext>
            </a:extLst>
          </p:cNvPr>
          <p:cNvSpPr/>
          <p:nvPr/>
        </p:nvSpPr>
        <p:spPr>
          <a:xfrm>
            <a:off x="2818397" y="2414543"/>
            <a:ext cx="228600" cy="228600"/>
          </a:xfrm>
          <a:prstGeom prst="ellipse">
            <a:avLst/>
          </a:prstGeom>
          <a:solidFill>
            <a:srgbClr val="FFFFFF">
              <a:alpha val="25098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312EDA2-0465-4427-AB82-508CC225C7AD}"/>
              </a:ext>
            </a:extLst>
          </p:cNvPr>
          <p:cNvSpPr/>
          <p:nvPr/>
        </p:nvSpPr>
        <p:spPr>
          <a:xfrm>
            <a:off x="2818397" y="2853644"/>
            <a:ext cx="228600" cy="228600"/>
          </a:xfrm>
          <a:prstGeom prst="ellipse">
            <a:avLst/>
          </a:prstGeom>
          <a:solidFill>
            <a:srgbClr val="FFFFFF">
              <a:alpha val="25098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EAD3CAA-D0DE-4028-B49E-026F936C00A9}"/>
              </a:ext>
            </a:extLst>
          </p:cNvPr>
          <p:cNvSpPr/>
          <p:nvPr/>
        </p:nvSpPr>
        <p:spPr>
          <a:xfrm>
            <a:off x="2818397" y="3292745"/>
            <a:ext cx="228600" cy="228600"/>
          </a:xfrm>
          <a:prstGeom prst="ellipse">
            <a:avLst/>
          </a:prstGeom>
          <a:solidFill>
            <a:srgbClr val="FFFFFF">
              <a:alpha val="25098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1C3A615B-DE4F-428F-92F9-98C72264C92E}"/>
              </a:ext>
            </a:extLst>
          </p:cNvPr>
          <p:cNvSpPr/>
          <p:nvPr/>
        </p:nvSpPr>
        <p:spPr>
          <a:xfrm>
            <a:off x="2818397" y="4816745"/>
            <a:ext cx="228600" cy="228600"/>
          </a:xfrm>
          <a:prstGeom prst="ellipse">
            <a:avLst/>
          </a:prstGeom>
          <a:solidFill>
            <a:srgbClr val="FFFFFF">
              <a:alpha val="25098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38985CAE-794A-4754-BB32-3609A17CEC2A}"/>
                  </a:ext>
                </a:extLst>
              </p:cNvPr>
              <p:cNvSpPr/>
              <p:nvPr/>
            </p:nvSpPr>
            <p:spPr>
              <a:xfrm>
                <a:off x="4644344" y="2908892"/>
                <a:ext cx="996306" cy="996306"/>
              </a:xfrm>
              <a:prstGeom prst="ellipse">
                <a:avLst/>
              </a:prstGeom>
              <a:solidFill>
                <a:srgbClr val="FFFFFF">
                  <a:alpha val="25098"/>
                </a:srgb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ja-JP" sz="6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1" lang="el-GR" altLang="ja-JP" sz="6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kumimoji="1" lang="ja-JP" altLang="en-US" sz="6000" dirty="0"/>
              </a:p>
            </p:txBody>
          </p:sp>
        </mc:Choice>
        <mc:Fallback xmlns=""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38985CAE-794A-4754-BB32-3609A17CEC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4344" y="2908892"/>
                <a:ext cx="996306" cy="996306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5D6CC0D-F195-4E6F-A142-CDE0F2FE793B}"/>
              </a:ext>
            </a:extLst>
          </p:cNvPr>
          <p:cNvCxnSpPr>
            <a:cxnSpLocks/>
            <a:stCxn id="19" idx="2"/>
            <a:endCxn id="4" idx="6"/>
          </p:cNvCxnSpPr>
          <p:nvPr/>
        </p:nvCxnSpPr>
        <p:spPr>
          <a:xfrm flipH="1" flipV="1">
            <a:off x="3046997" y="2089742"/>
            <a:ext cx="1597347" cy="131730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BDEEC3A-AD85-4405-AE4A-E7973C9F952C}"/>
              </a:ext>
            </a:extLst>
          </p:cNvPr>
          <p:cNvCxnSpPr>
            <a:cxnSpLocks/>
            <a:stCxn id="19" idx="2"/>
            <a:endCxn id="13" idx="6"/>
          </p:cNvCxnSpPr>
          <p:nvPr/>
        </p:nvCxnSpPr>
        <p:spPr>
          <a:xfrm flipH="1" flipV="1">
            <a:off x="3046997" y="2528843"/>
            <a:ext cx="1597347" cy="87820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B3368AC-A8B9-40FC-AB5E-F84C93C66726}"/>
              </a:ext>
            </a:extLst>
          </p:cNvPr>
          <p:cNvCxnSpPr>
            <a:cxnSpLocks/>
            <a:stCxn id="19" idx="2"/>
            <a:endCxn id="14" idx="6"/>
          </p:cNvCxnSpPr>
          <p:nvPr/>
        </p:nvCxnSpPr>
        <p:spPr>
          <a:xfrm flipH="1" flipV="1">
            <a:off x="3046997" y="2967944"/>
            <a:ext cx="1597347" cy="43910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AAF8766-5D4A-428A-B3BA-97FDC70B3F3F}"/>
              </a:ext>
            </a:extLst>
          </p:cNvPr>
          <p:cNvCxnSpPr>
            <a:cxnSpLocks/>
            <a:stCxn id="19" idx="2"/>
            <a:endCxn id="15" idx="6"/>
          </p:cNvCxnSpPr>
          <p:nvPr/>
        </p:nvCxnSpPr>
        <p:spPr>
          <a:xfrm flipH="1">
            <a:off x="3046997" y="3407045"/>
            <a:ext cx="159734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1285A81-C563-4920-AA43-E57DD4688FD2}"/>
              </a:ext>
            </a:extLst>
          </p:cNvPr>
          <p:cNvCxnSpPr>
            <a:cxnSpLocks/>
            <a:stCxn id="19" idx="2"/>
            <a:endCxn id="17" idx="6"/>
          </p:cNvCxnSpPr>
          <p:nvPr/>
        </p:nvCxnSpPr>
        <p:spPr>
          <a:xfrm flipH="1">
            <a:off x="3046997" y="3407045"/>
            <a:ext cx="1597347" cy="1524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7C4A874F-6282-4619-A2EB-E9C91EAAAAA4}"/>
              </a:ext>
            </a:extLst>
          </p:cNvPr>
          <p:cNvSpPr txBox="1"/>
          <p:nvPr/>
        </p:nvSpPr>
        <p:spPr>
          <a:xfrm>
            <a:off x="2606874" y="1430494"/>
            <a:ext cx="651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入力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1AB8876-6065-40C7-BE6E-7B36794C70F7}"/>
              </a:ext>
            </a:extLst>
          </p:cNvPr>
          <p:cNvSpPr txBox="1"/>
          <p:nvPr/>
        </p:nvSpPr>
        <p:spPr>
          <a:xfrm>
            <a:off x="3707964" y="1430494"/>
            <a:ext cx="651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荷重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BF50335-B746-4AE8-A1BD-BB324624389C}"/>
              </a:ext>
            </a:extLst>
          </p:cNvPr>
          <p:cNvSpPr txBox="1"/>
          <p:nvPr/>
        </p:nvSpPr>
        <p:spPr>
          <a:xfrm>
            <a:off x="6350197" y="1430494"/>
            <a:ext cx="1120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活性化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AA28DF4D-EBCC-4574-8537-429BE596045F}"/>
              </a:ext>
            </a:extLst>
          </p:cNvPr>
          <p:cNvCxnSpPr>
            <a:cxnSpLocks/>
          </p:cNvCxnSpPr>
          <p:nvPr/>
        </p:nvCxnSpPr>
        <p:spPr>
          <a:xfrm flipH="1">
            <a:off x="5640651" y="3403539"/>
            <a:ext cx="732476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>
            <a:extLst>
              <a:ext uri="{FF2B5EF4-FFF2-40B4-BE49-F238E27FC236}">
                <a16:creationId xmlns:a16="http://schemas.microsoft.com/office/drawing/2014/main" id="{FB78EC6D-9E59-48EC-B06B-1187E0DD6C3A}"/>
              </a:ext>
            </a:extLst>
          </p:cNvPr>
          <p:cNvSpPr/>
          <p:nvPr/>
        </p:nvSpPr>
        <p:spPr>
          <a:xfrm>
            <a:off x="6373127" y="2908892"/>
            <a:ext cx="996306" cy="996306"/>
          </a:xfrm>
          <a:prstGeom prst="ellipse">
            <a:avLst/>
          </a:prstGeom>
          <a:solidFill>
            <a:srgbClr val="FFFFFF">
              <a:alpha val="25098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6000" dirty="0"/>
          </a:p>
        </p:txBody>
      </p:sp>
      <p:sp>
        <p:nvSpPr>
          <p:cNvPr id="2060" name="Freeform: Shape 2059">
            <a:extLst>
              <a:ext uri="{FF2B5EF4-FFF2-40B4-BE49-F238E27FC236}">
                <a16:creationId xmlns:a16="http://schemas.microsoft.com/office/drawing/2014/main" id="{BDEC6496-FA59-4C78-A045-06E123388F41}"/>
              </a:ext>
            </a:extLst>
          </p:cNvPr>
          <p:cNvSpPr/>
          <p:nvPr/>
        </p:nvSpPr>
        <p:spPr>
          <a:xfrm>
            <a:off x="6526005" y="3061241"/>
            <a:ext cx="664368" cy="633603"/>
          </a:xfrm>
          <a:custGeom>
            <a:avLst/>
            <a:gdLst>
              <a:gd name="connsiteX0" fmla="*/ 446328 w 446328"/>
              <a:gd name="connsiteY0" fmla="*/ 50409 h 574284"/>
              <a:gd name="connsiteX1" fmla="*/ 17703 w 446328"/>
              <a:gd name="connsiteY1" fmla="*/ 50409 h 574284"/>
              <a:gd name="connsiteX2" fmla="*/ 122478 w 446328"/>
              <a:gd name="connsiteY2" fmla="*/ 574284 h 574284"/>
              <a:gd name="connsiteX0" fmla="*/ 356216 w 356216"/>
              <a:gd name="connsiteY0" fmla="*/ 6172 h 530047"/>
              <a:gd name="connsiteX1" fmla="*/ 91898 w 356216"/>
              <a:gd name="connsiteY1" fmla="*/ 249060 h 530047"/>
              <a:gd name="connsiteX2" fmla="*/ 32366 w 356216"/>
              <a:gd name="connsiteY2" fmla="*/ 530047 h 530047"/>
              <a:gd name="connsiteX0" fmla="*/ 543716 w 543716"/>
              <a:gd name="connsiteY0" fmla="*/ 6521 h 608977"/>
              <a:gd name="connsiteX1" fmla="*/ 279398 w 543716"/>
              <a:gd name="connsiteY1" fmla="*/ 249409 h 608977"/>
              <a:gd name="connsiteX2" fmla="*/ 15079 w 543716"/>
              <a:gd name="connsiteY2" fmla="*/ 608977 h 608977"/>
              <a:gd name="connsiteX0" fmla="*/ 572508 w 572508"/>
              <a:gd name="connsiteY0" fmla="*/ 5212 h 674343"/>
              <a:gd name="connsiteX1" fmla="*/ 279615 w 572508"/>
              <a:gd name="connsiteY1" fmla="*/ 314775 h 674343"/>
              <a:gd name="connsiteX2" fmla="*/ 15296 w 572508"/>
              <a:gd name="connsiteY2" fmla="*/ 674343 h 674343"/>
              <a:gd name="connsiteX0" fmla="*/ 572508 w 572508"/>
              <a:gd name="connsiteY0" fmla="*/ 0 h 669131"/>
              <a:gd name="connsiteX1" fmla="*/ 279615 w 572508"/>
              <a:gd name="connsiteY1" fmla="*/ 309563 h 669131"/>
              <a:gd name="connsiteX2" fmla="*/ 15296 w 572508"/>
              <a:gd name="connsiteY2" fmla="*/ 669131 h 669131"/>
              <a:gd name="connsiteX0" fmla="*/ 557212 w 557212"/>
              <a:gd name="connsiteY0" fmla="*/ 0 h 669132"/>
              <a:gd name="connsiteX1" fmla="*/ 264319 w 557212"/>
              <a:gd name="connsiteY1" fmla="*/ 309563 h 669132"/>
              <a:gd name="connsiteX2" fmla="*/ 0 w 557212"/>
              <a:gd name="connsiteY2" fmla="*/ 669131 h 669132"/>
              <a:gd name="connsiteX0" fmla="*/ 557212 w 557212"/>
              <a:gd name="connsiteY0" fmla="*/ 0 h 669133"/>
              <a:gd name="connsiteX1" fmla="*/ 264319 w 557212"/>
              <a:gd name="connsiteY1" fmla="*/ 309563 h 669133"/>
              <a:gd name="connsiteX2" fmla="*/ 0 w 557212"/>
              <a:gd name="connsiteY2" fmla="*/ 669131 h 669133"/>
              <a:gd name="connsiteX0" fmla="*/ 631030 w 631030"/>
              <a:gd name="connsiteY0" fmla="*/ 0 h 638177"/>
              <a:gd name="connsiteX1" fmla="*/ 338137 w 631030"/>
              <a:gd name="connsiteY1" fmla="*/ 309563 h 638177"/>
              <a:gd name="connsiteX2" fmla="*/ 0 w 631030"/>
              <a:gd name="connsiteY2" fmla="*/ 638175 h 638177"/>
              <a:gd name="connsiteX0" fmla="*/ 664368 w 664368"/>
              <a:gd name="connsiteY0" fmla="*/ 0 h 633415"/>
              <a:gd name="connsiteX1" fmla="*/ 338137 w 664368"/>
              <a:gd name="connsiteY1" fmla="*/ 304801 h 633415"/>
              <a:gd name="connsiteX2" fmla="*/ 0 w 664368"/>
              <a:gd name="connsiteY2" fmla="*/ 633413 h 633415"/>
              <a:gd name="connsiteX0" fmla="*/ 664368 w 664368"/>
              <a:gd name="connsiteY0" fmla="*/ 36 h 633451"/>
              <a:gd name="connsiteX1" fmla="*/ 338137 w 664368"/>
              <a:gd name="connsiteY1" fmla="*/ 304837 h 633451"/>
              <a:gd name="connsiteX2" fmla="*/ 0 w 664368"/>
              <a:gd name="connsiteY2" fmla="*/ 633449 h 633451"/>
              <a:gd name="connsiteX0" fmla="*/ 664368 w 664368"/>
              <a:gd name="connsiteY0" fmla="*/ 36 h 633548"/>
              <a:gd name="connsiteX1" fmla="*/ 338137 w 664368"/>
              <a:gd name="connsiteY1" fmla="*/ 304837 h 633548"/>
              <a:gd name="connsiteX2" fmla="*/ 0 w 664368"/>
              <a:gd name="connsiteY2" fmla="*/ 633449 h 633548"/>
              <a:gd name="connsiteX0" fmla="*/ 664368 w 664368"/>
              <a:gd name="connsiteY0" fmla="*/ 50 h 633592"/>
              <a:gd name="connsiteX1" fmla="*/ 338137 w 664368"/>
              <a:gd name="connsiteY1" fmla="*/ 304851 h 633592"/>
              <a:gd name="connsiteX2" fmla="*/ 0 w 664368"/>
              <a:gd name="connsiteY2" fmla="*/ 633463 h 633592"/>
              <a:gd name="connsiteX0" fmla="*/ 664368 w 664368"/>
              <a:gd name="connsiteY0" fmla="*/ 39 h 633554"/>
              <a:gd name="connsiteX1" fmla="*/ 338137 w 664368"/>
              <a:gd name="connsiteY1" fmla="*/ 304840 h 633554"/>
              <a:gd name="connsiteX2" fmla="*/ 0 w 664368"/>
              <a:gd name="connsiteY2" fmla="*/ 633452 h 633554"/>
              <a:gd name="connsiteX0" fmla="*/ 664368 w 664368"/>
              <a:gd name="connsiteY0" fmla="*/ 53 h 633603"/>
              <a:gd name="connsiteX1" fmla="*/ 338137 w 664368"/>
              <a:gd name="connsiteY1" fmla="*/ 304854 h 633603"/>
              <a:gd name="connsiteX2" fmla="*/ 0 w 664368"/>
              <a:gd name="connsiteY2" fmla="*/ 633466 h 633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64368" h="633603">
                <a:moveTo>
                  <a:pt x="664368" y="53"/>
                </a:moveTo>
                <a:cubicBezTo>
                  <a:pt x="353217" y="-3121"/>
                  <a:pt x="372664" y="134991"/>
                  <a:pt x="338137" y="304854"/>
                </a:cubicBezTo>
                <a:cubicBezTo>
                  <a:pt x="303610" y="474717"/>
                  <a:pt x="313531" y="639022"/>
                  <a:pt x="0" y="633466"/>
                </a:cubicBezTo>
              </a:path>
            </a:pathLst>
          </a:cu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D0174C4D-8380-4F93-A01E-D841BA1CBC4A}"/>
              </a:ext>
            </a:extLst>
          </p:cNvPr>
          <p:cNvCxnSpPr>
            <a:cxnSpLocks/>
            <a:stCxn id="55" idx="2"/>
          </p:cNvCxnSpPr>
          <p:nvPr/>
        </p:nvCxnSpPr>
        <p:spPr>
          <a:xfrm flipH="1">
            <a:off x="7369433" y="3400042"/>
            <a:ext cx="1299218" cy="3497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val 54">
            <a:extLst>
              <a:ext uri="{FF2B5EF4-FFF2-40B4-BE49-F238E27FC236}">
                <a16:creationId xmlns:a16="http://schemas.microsoft.com/office/drawing/2014/main" id="{7F9C2085-4096-4B27-9E5E-41D227CD70A2}"/>
              </a:ext>
            </a:extLst>
          </p:cNvPr>
          <p:cNvSpPr/>
          <p:nvPr/>
        </p:nvSpPr>
        <p:spPr>
          <a:xfrm>
            <a:off x="8668651" y="3285742"/>
            <a:ext cx="228600" cy="228600"/>
          </a:xfrm>
          <a:prstGeom prst="ellipse">
            <a:avLst/>
          </a:prstGeom>
          <a:solidFill>
            <a:srgbClr val="FFFFFF">
              <a:alpha val="25098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D8B0F002-87D6-45F6-BD98-03D5E33CA60D}"/>
                  </a:ext>
                </a:extLst>
              </p:cNvPr>
              <p:cNvSpPr txBox="1"/>
              <p:nvPr/>
            </p:nvSpPr>
            <p:spPr>
              <a:xfrm>
                <a:off x="2281051" y="4746379"/>
                <a:ext cx="65164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</m:ctrlPr>
                        </m:sSubPr>
                        <m:e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kumimoji="1" lang="ja-JP" altLang="en-US" dirty="0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D8B0F002-87D6-45F6-BD98-03D5E33CA6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1051" y="4746379"/>
                <a:ext cx="651645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TextBox 67">
            <a:extLst>
              <a:ext uri="{FF2B5EF4-FFF2-40B4-BE49-F238E27FC236}">
                <a16:creationId xmlns:a16="http://schemas.microsoft.com/office/drawing/2014/main" id="{307B99B9-FECC-4D8E-8B57-CFBBEAD71609}"/>
              </a:ext>
            </a:extLst>
          </p:cNvPr>
          <p:cNvSpPr txBox="1"/>
          <p:nvPr/>
        </p:nvSpPr>
        <p:spPr>
          <a:xfrm>
            <a:off x="2804821" y="3614983"/>
            <a:ext cx="2557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.</a:t>
            </a:r>
          </a:p>
          <a:p>
            <a:pPr algn="ctr"/>
            <a:r>
              <a:rPr kumimoji="1" lang="en-US" altLang="ja-JP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.</a:t>
            </a:r>
          </a:p>
          <a:p>
            <a:pPr algn="ctr"/>
            <a:r>
              <a:rPr kumimoji="1" lang="en-US" altLang="ja-JP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.</a:t>
            </a:r>
            <a:endParaRPr kumimoji="1" lang="ja-JP" altLang="en-US" dirty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9A3AD1FD-01BF-4076-B0AF-721287E5FC6C}"/>
                  </a:ext>
                </a:extLst>
              </p:cNvPr>
              <p:cNvSpPr txBox="1"/>
              <p:nvPr/>
            </p:nvSpPr>
            <p:spPr>
              <a:xfrm>
                <a:off x="8897252" y="3171783"/>
                <a:ext cx="47434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eiryo UI" panose="020B0604030504040204" pitchFamily="50" charset="-128"/>
                        </a:rPr>
                        <m:t>𝑦</m:t>
                      </m:r>
                    </m:oMath>
                  </m:oMathPara>
                </a14:m>
                <a:endParaRPr kumimoji="1" lang="ja-JP" altLang="en-US" dirty="0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9A3AD1FD-01BF-4076-B0AF-721287E5FC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7252" y="3171783"/>
                <a:ext cx="474346" cy="369332"/>
              </a:xfrm>
              <a:prstGeom prst="rect">
                <a:avLst/>
              </a:prstGeom>
              <a:blipFill>
                <a:blip r:embed="rId4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Title 2">
            <a:extLst>
              <a:ext uri="{FF2B5EF4-FFF2-40B4-BE49-F238E27FC236}">
                <a16:creationId xmlns:a16="http://schemas.microsoft.com/office/drawing/2014/main" id="{6C12DF0C-57CD-4921-9329-68ACADFABA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0881"/>
            <a:ext cx="10515600" cy="926154"/>
          </a:xfrm>
          <a:effectLst/>
        </p:spPr>
        <p:txBody>
          <a:bodyPr>
            <a:noAutofit/>
          </a:bodyPr>
          <a:lstStyle/>
          <a:p>
            <a:pPr algn="ctr"/>
            <a:r>
              <a:rPr lang="en-US" altLang="ja-JP" sz="3200" dirty="0" err="1"/>
              <a:t>keras</a:t>
            </a:r>
            <a:br>
              <a:rPr lang="en-US" altLang="ja-JP" sz="3200" dirty="0"/>
            </a:br>
            <a:r>
              <a:rPr lang="ja-JP" altLang="en-US" sz="2000" dirty="0"/>
              <a:t>ニューラルネットワークのフレームワーク</a:t>
            </a:r>
            <a:endParaRPr kumimoji="1" lang="ja-JP" altLang="en-US" sz="32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0CA79B9-D911-4087-8F7C-2A8EE7E2F5BB}"/>
              </a:ext>
            </a:extLst>
          </p:cNvPr>
          <p:cNvSpPr txBox="1"/>
          <p:nvPr/>
        </p:nvSpPr>
        <p:spPr>
          <a:xfrm>
            <a:off x="8494021" y="1430494"/>
            <a:ext cx="966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出力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C2EC0267-E5FF-4618-B774-3C2DB1322733}"/>
                  </a:ext>
                </a:extLst>
              </p:cNvPr>
              <p:cNvSpPr txBox="1"/>
              <p:nvPr/>
            </p:nvSpPr>
            <p:spPr>
              <a:xfrm>
                <a:off x="2281051" y="1825661"/>
                <a:ext cx="65164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</m:ctrlPr>
                        </m:sSubPr>
                        <m:e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ja-JP" altLang="en-US" dirty="0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C2EC0267-E5FF-4618-B774-3C2DB13227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1051" y="1825661"/>
                <a:ext cx="651645" cy="369332"/>
              </a:xfrm>
              <a:prstGeom prst="rect">
                <a:avLst/>
              </a:prstGeom>
              <a:blipFill>
                <a:blip r:embed="rId5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7E3FD5C4-F8EF-4ADC-B4D3-6B656C0FAB4D}"/>
                  </a:ext>
                </a:extLst>
              </p:cNvPr>
              <p:cNvSpPr txBox="1"/>
              <p:nvPr/>
            </p:nvSpPr>
            <p:spPr>
              <a:xfrm>
                <a:off x="2281051" y="2288695"/>
                <a:ext cx="65164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</m:ctrlPr>
                        </m:sSubPr>
                        <m:e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ja-JP" altLang="en-US" dirty="0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7E3FD5C4-F8EF-4ADC-B4D3-6B656C0FAB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1051" y="2288695"/>
                <a:ext cx="651645" cy="369332"/>
              </a:xfrm>
              <a:prstGeom prst="rect">
                <a:avLst/>
              </a:prstGeom>
              <a:blipFill>
                <a:blip r:embed="rId6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59AFA0E-4E01-4288-9F93-33293FAEB351}"/>
                  </a:ext>
                </a:extLst>
              </p:cNvPr>
              <p:cNvSpPr txBox="1"/>
              <p:nvPr/>
            </p:nvSpPr>
            <p:spPr>
              <a:xfrm>
                <a:off x="2329799" y="2751729"/>
                <a:ext cx="6028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</m:ctrlPr>
                        </m:sSubPr>
                        <m:e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ja-JP" altLang="en-US" dirty="0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59AFA0E-4E01-4288-9F93-33293FAEB3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9799" y="2751729"/>
                <a:ext cx="602897" cy="369332"/>
              </a:xfrm>
              <a:prstGeom prst="rect">
                <a:avLst/>
              </a:prstGeom>
              <a:blipFill>
                <a:blip r:embed="rId7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D7BE51AF-6AD4-4361-AD41-3257B4B95761}"/>
                  </a:ext>
                </a:extLst>
              </p:cNvPr>
              <p:cNvSpPr txBox="1"/>
              <p:nvPr/>
            </p:nvSpPr>
            <p:spPr>
              <a:xfrm>
                <a:off x="2337294" y="3171783"/>
                <a:ext cx="6028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</m:ctrlPr>
                        </m:sSubPr>
                        <m:e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1" lang="ja-JP" altLang="en-US" dirty="0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D7BE51AF-6AD4-4361-AD41-3257B4B957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7294" y="3171783"/>
                <a:ext cx="602897" cy="369332"/>
              </a:xfrm>
              <a:prstGeom prst="rect">
                <a:avLst/>
              </a:prstGeom>
              <a:blipFill>
                <a:blip r:embed="rId8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A2E1657C-3C60-4067-B25E-5F7DD376B480}"/>
                  </a:ext>
                </a:extLst>
              </p:cNvPr>
              <p:cNvSpPr txBox="1"/>
              <p:nvPr/>
            </p:nvSpPr>
            <p:spPr>
              <a:xfrm>
                <a:off x="3184086" y="1875272"/>
                <a:ext cx="651645" cy="3746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</m:ctrlPr>
                        </m:sSubPr>
                        <m:e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ja-JP" altLang="en-US" dirty="0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A2E1657C-3C60-4067-B25E-5F7DD376B4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4086" y="1875272"/>
                <a:ext cx="651645" cy="374654"/>
              </a:xfrm>
              <a:prstGeom prst="rect">
                <a:avLst/>
              </a:prstGeom>
              <a:blipFill>
                <a:blip r:embed="rId9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F78BF636-9C25-4C54-BD4E-776EA8BD5700}"/>
                  </a:ext>
                </a:extLst>
              </p:cNvPr>
              <p:cNvSpPr txBox="1"/>
              <p:nvPr/>
            </p:nvSpPr>
            <p:spPr>
              <a:xfrm>
                <a:off x="3167645" y="2363485"/>
                <a:ext cx="65164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</m:ctrlPr>
                        </m:sSubPr>
                        <m:e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ja-JP" altLang="en-US" dirty="0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F78BF636-9C25-4C54-BD4E-776EA8BD57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7645" y="2363485"/>
                <a:ext cx="651645" cy="369332"/>
              </a:xfrm>
              <a:prstGeom prst="rect">
                <a:avLst/>
              </a:prstGeom>
              <a:blipFill>
                <a:blip r:embed="rId10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77456BB6-DDF9-49A3-B5AF-1129ECDFD294}"/>
                  </a:ext>
                </a:extLst>
              </p:cNvPr>
              <p:cNvSpPr txBox="1"/>
              <p:nvPr/>
            </p:nvSpPr>
            <p:spPr>
              <a:xfrm>
                <a:off x="3167645" y="4056174"/>
                <a:ext cx="65164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</m:ctrlPr>
                        </m:sSubPr>
                        <m:e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kumimoji="1" lang="ja-JP" altLang="en-US" dirty="0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77456BB6-DDF9-49A3-B5AF-1129ECDFD2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7645" y="4056174"/>
                <a:ext cx="651645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03DCD795-7965-4984-B39E-54D339C1AB4D}"/>
                  </a:ext>
                </a:extLst>
              </p:cNvPr>
              <p:cNvSpPr txBox="1"/>
              <p:nvPr/>
            </p:nvSpPr>
            <p:spPr>
              <a:xfrm>
                <a:off x="3167645" y="2963027"/>
                <a:ext cx="65164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</m:ctrlPr>
                        </m:sSubPr>
                        <m:e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ja-JP" altLang="en-US" dirty="0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03DCD795-7965-4984-B39E-54D339C1AB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7645" y="2963027"/>
                <a:ext cx="651645" cy="369332"/>
              </a:xfrm>
              <a:prstGeom prst="rect">
                <a:avLst/>
              </a:prstGeom>
              <a:blipFill>
                <a:blip r:embed="rId12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45C5E521-6191-49E8-85C0-2E1824B10967}"/>
                  </a:ext>
                </a:extLst>
              </p:cNvPr>
              <p:cNvSpPr txBox="1"/>
              <p:nvPr/>
            </p:nvSpPr>
            <p:spPr>
              <a:xfrm>
                <a:off x="3206454" y="3369068"/>
                <a:ext cx="6028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</m:ctrlPr>
                        </m:sSubPr>
                        <m:e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1" lang="ja-JP" altLang="en-US" dirty="0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45C5E521-6191-49E8-85C0-2E1824B109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6454" y="3369068"/>
                <a:ext cx="602897" cy="369332"/>
              </a:xfrm>
              <a:prstGeom prst="rect">
                <a:avLst/>
              </a:prstGeom>
              <a:blipFill>
                <a:blip r:embed="rId13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B77F2FC3-8739-46B6-9906-171306E0EEAC}"/>
                  </a:ext>
                </a:extLst>
              </p:cNvPr>
              <p:cNvSpPr txBox="1"/>
              <p:nvPr/>
            </p:nvSpPr>
            <p:spPr>
              <a:xfrm>
                <a:off x="4815596" y="4303075"/>
                <a:ext cx="65164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eiryo UI" panose="020B0604030504040204" pitchFamily="50" charset="-128"/>
                        </a:rPr>
                        <m:t>𝑏</m:t>
                      </m:r>
                      <m:r>
                        <a:rPr kumimoji="1" lang="en-US" altLang="ja-JP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eiryo UI" panose="020B0604030504040204" pitchFamily="50" charset="-128"/>
                        </a:rPr>
                        <m:t>𝑖𝑎𝑠</m:t>
                      </m:r>
                    </m:oMath>
                  </m:oMathPara>
                </a14:m>
                <a:endParaRPr kumimoji="1" lang="ja-JP" altLang="en-US" dirty="0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B77F2FC3-8739-46B6-9906-171306E0EE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5596" y="4303075"/>
                <a:ext cx="651645" cy="369332"/>
              </a:xfrm>
              <a:prstGeom prst="rect">
                <a:avLst/>
              </a:prstGeom>
              <a:blipFill>
                <a:blip r:embed="rId14"/>
                <a:stretch>
                  <a:fillRect l="-186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A8AA2B3-F228-4D8C-8022-4062AECF7EF0}"/>
              </a:ext>
            </a:extLst>
          </p:cNvPr>
          <p:cNvCxnSpPr>
            <a:cxnSpLocks/>
            <a:endCxn id="35" idx="0"/>
          </p:cNvCxnSpPr>
          <p:nvPr/>
        </p:nvCxnSpPr>
        <p:spPr>
          <a:xfrm flipH="1">
            <a:off x="5141419" y="3905198"/>
            <a:ext cx="1078" cy="397877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9C0365A6-A6D6-4DF9-B7F9-8A272DF865DF}"/>
              </a:ext>
            </a:extLst>
          </p:cNvPr>
          <p:cNvSpPr txBox="1"/>
          <p:nvPr/>
        </p:nvSpPr>
        <p:spPr>
          <a:xfrm>
            <a:off x="2281052" y="5444801"/>
            <a:ext cx="977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Input</a:t>
            </a:r>
            <a:endParaRPr kumimoji="1" lang="ja-JP" altLang="en-US" dirty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2E54D02-7B10-4904-8001-D66ABEC6F271}"/>
              </a:ext>
            </a:extLst>
          </p:cNvPr>
          <p:cNvSpPr txBox="1"/>
          <p:nvPr/>
        </p:nvSpPr>
        <p:spPr>
          <a:xfrm>
            <a:off x="4077092" y="5444801"/>
            <a:ext cx="977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Dense</a:t>
            </a:r>
            <a:endParaRPr kumimoji="1" lang="ja-JP" altLang="en-US" dirty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27FDDCE-83EE-4B03-BF30-7CD8F8D20B4E}"/>
              </a:ext>
            </a:extLst>
          </p:cNvPr>
          <p:cNvSpPr txBox="1"/>
          <p:nvPr/>
        </p:nvSpPr>
        <p:spPr>
          <a:xfrm>
            <a:off x="7201412" y="5444801"/>
            <a:ext cx="1299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Activation</a:t>
            </a:r>
            <a:endParaRPr kumimoji="1" lang="ja-JP" altLang="en-US" dirty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88D5549-B731-4143-BF57-9FBCE0F75E45}"/>
              </a:ext>
            </a:extLst>
          </p:cNvPr>
          <p:cNvSpPr/>
          <p:nvPr/>
        </p:nvSpPr>
        <p:spPr>
          <a:xfrm>
            <a:off x="2262213" y="1430494"/>
            <a:ext cx="996306" cy="4383639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AF59B555-EFA3-4FE4-99F9-EFC183BD684F}"/>
              </a:ext>
            </a:extLst>
          </p:cNvPr>
          <p:cNvSpPr/>
          <p:nvPr/>
        </p:nvSpPr>
        <p:spPr>
          <a:xfrm>
            <a:off x="3320059" y="1430494"/>
            <a:ext cx="2506260" cy="4383639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6738610D-CE4B-4E75-BB22-1CEF6B580C2B}"/>
              </a:ext>
            </a:extLst>
          </p:cNvPr>
          <p:cNvSpPr/>
          <p:nvPr/>
        </p:nvSpPr>
        <p:spPr>
          <a:xfrm>
            <a:off x="6095999" y="1430494"/>
            <a:ext cx="3364927" cy="4383639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67537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48" grpId="0"/>
      <p:bldP spid="50" grpId="0"/>
      <p:bldP spid="2" grpId="0" animBg="1"/>
      <p:bldP spid="57" grpId="0" animBg="1"/>
      <p:bldP spid="58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53D839C-EC56-4DA1-B039-E9C286292A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20118"/>
            <a:ext cx="10515600" cy="1842082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ja-JP" altLang="en-US" sz="5400" dirty="0"/>
              <a:t>それでは、演習へ！</a:t>
            </a:r>
            <a:endParaRPr lang="en-US" altLang="ja-JP" sz="5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83881682-4255-463D-B642-024B18116EF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84299221"/>
                  </p:ext>
                </p:extLst>
              </p:nvPr>
            </p:nvGraphicFramePr>
            <p:xfrm>
              <a:off x="1585984" y="2796612"/>
              <a:ext cx="2239457" cy="2954360"/>
            </p:xfrm>
            <a:graphic>
              <a:graphicData uri="http://schemas.openxmlformats.org/drawingml/2006/table">
                <a:tbl>
                  <a:tblPr firstRow="1" bandRow="1">
                    <a:tableStyleId>{3C2FFA5D-87B4-456A-9821-1D502468CF0F}</a:tableStyleId>
                  </a:tblPr>
                  <a:tblGrid>
                    <a:gridCol w="767285">
                      <a:extLst>
                        <a:ext uri="{9D8B030D-6E8A-4147-A177-3AD203B41FA5}">
                          <a16:colId xmlns:a16="http://schemas.microsoft.com/office/drawing/2014/main" val="3703043087"/>
                        </a:ext>
                      </a:extLst>
                    </a:gridCol>
                    <a:gridCol w="736086">
                      <a:extLst>
                        <a:ext uri="{9D8B030D-6E8A-4147-A177-3AD203B41FA5}">
                          <a16:colId xmlns:a16="http://schemas.microsoft.com/office/drawing/2014/main" val="1646796826"/>
                        </a:ext>
                      </a:extLst>
                    </a:gridCol>
                    <a:gridCol w="736086">
                      <a:extLst>
                        <a:ext uri="{9D8B030D-6E8A-4147-A177-3AD203B41FA5}">
                          <a16:colId xmlns:a16="http://schemas.microsoft.com/office/drawing/2014/main" val="1967949779"/>
                        </a:ext>
                      </a:extLst>
                    </a:gridCol>
                  </a:tblGrid>
                  <a:tr h="59087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994299046"/>
                      </a:ext>
                    </a:extLst>
                  </a:tr>
                  <a:tr h="5908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62793222"/>
                      </a:ext>
                    </a:extLst>
                  </a:tr>
                  <a:tr h="5908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934908817"/>
                      </a:ext>
                    </a:extLst>
                  </a:tr>
                  <a:tr h="5908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51338259"/>
                      </a:ext>
                    </a:extLst>
                  </a:tr>
                  <a:tr h="5908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2689610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83881682-4255-463D-B642-024B18116EF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84299221"/>
                  </p:ext>
                </p:extLst>
              </p:nvPr>
            </p:nvGraphicFramePr>
            <p:xfrm>
              <a:off x="1585984" y="2796612"/>
              <a:ext cx="2239457" cy="2954360"/>
            </p:xfrm>
            <a:graphic>
              <a:graphicData uri="http://schemas.openxmlformats.org/drawingml/2006/table">
                <a:tbl>
                  <a:tblPr firstRow="1" bandRow="1">
                    <a:tableStyleId>{3C2FFA5D-87B4-456A-9821-1D502468CF0F}</a:tableStyleId>
                  </a:tblPr>
                  <a:tblGrid>
                    <a:gridCol w="767285">
                      <a:extLst>
                        <a:ext uri="{9D8B030D-6E8A-4147-A177-3AD203B41FA5}">
                          <a16:colId xmlns:a16="http://schemas.microsoft.com/office/drawing/2014/main" val="3703043087"/>
                        </a:ext>
                      </a:extLst>
                    </a:gridCol>
                    <a:gridCol w="736086">
                      <a:extLst>
                        <a:ext uri="{9D8B030D-6E8A-4147-A177-3AD203B41FA5}">
                          <a16:colId xmlns:a16="http://schemas.microsoft.com/office/drawing/2014/main" val="1646796826"/>
                        </a:ext>
                      </a:extLst>
                    </a:gridCol>
                    <a:gridCol w="736086">
                      <a:extLst>
                        <a:ext uri="{9D8B030D-6E8A-4147-A177-3AD203B41FA5}">
                          <a16:colId xmlns:a16="http://schemas.microsoft.com/office/drawing/2014/main" val="1967949779"/>
                        </a:ext>
                      </a:extLst>
                    </a:gridCol>
                  </a:tblGrid>
                  <a:tr h="590872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794" r="-193651" b="-4020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4959" r="-101653" b="-4020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04959" r="-1653" b="-4020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94299046"/>
                      </a:ext>
                    </a:extLst>
                  </a:tr>
                  <a:tr h="5908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62793222"/>
                      </a:ext>
                    </a:extLst>
                  </a:tr>
                  <a:tr h="5908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934908817"/>
                      </a:ext>
                    </a:extLst>
                  </a:tr>
                  <a:tr h="5908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51338259"/>
                      </a:ext>
                    </a:extLst>
                  </a:tr>
                  <a:tr h="5908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2689610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82D36430-55F1-4B79-BD7C-42482A0E7D07}"/>
              </a:ext>
            </a:extLst>
          </p:cNvPr>
          <p:cNvSpPr txBox="1"/>
          <p:nvPr/>
        </p:nvSpPr>
        <p:spPr>
          <a:xfrm>
            <a:off x="1585984" y="2155005"/>
            <a:ext cx="2239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AND</a:t>
            </a:r>
            <a:r>
              <a:rPr kumimoji="1" lang="ja-JP" altLang="en-US" sz="2400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　演算子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EF3C3621-3E61-4752-81D4-E3912778525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41641776"/>
                  </p:ext>
                </p:extLst>
              </p:nvPr>
            </p:nvGraphicFramePr>
            <p:xfrm>
              <a:off x="5043046" y="2796612"/>
              <a:ext cx="2239457" cy="2954360"/>
            </p:xfrm>
            <a:graphic>
              <a:graphicData uri="http://schemas.openxmlformats.org/drawingml/2006/table">
                <a:tbl>
                  <a:tblPr firstRow="1" bandRow="1">
                    <a:tableStyleId>{3C2FFA5D-87B4-456A-9821-1D502468CF0F}</a:tableStyleId>
                  </a:tblPr>
                  <a:tblGrid>
                    <a:gridCol w="767285">
                      <a:extLst>
                        <a:ext uri="{9D8B030D-6E8A-4147-A177-3AD203B41FA5}">
                          <a16:colId xmlns:a16="http://schemas.microsoft.com/office/drawing/2014/main" val="3703043087"/>
                        </a:ext>
                      </a:extLst>
                    </a:gridCol>
                    <a:gridCol w="736086">
                      <a:extLst>
                        <a:ext uri="{9D8B030D-6E8A-4147-A177-3AD203B41FA5}">
                          <a16:colId xmlns:a16="http://schemas.microsoft.com/office/drawing/2014/main" val="1646796826"/>
                        </a:ext>
                      </a:extLst>
                    </a:gridCol>
                    <a:gridCol w="736086">
                      <a:extLst>
                        <a:ext uri="{9D8B030D-6E8A-4147-A177-3AD203B41FA5}">
                          <a16:colId xmlns:a16="http://schemas.microsoft.com/office/drawing/2014/main" val="1967949779"/>
                        </a:ext>
                      </a:extLst>
                    </a:gridCol>
                  </a:tblGrid>
                  <a:tr h="59087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994299046"/>
                      </a:ext>
                    </a:extLst>
                  </a:tr>
                  <a:tr h="5908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62793222"/>
                      </a:ext>
                    </a:extLst>
                  </a:tr>
                  <a:tr h="5908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ja-JP" dirty="0"/>
                            <a:t>1</a:t>
                          </a:r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934908817"/>
                      </a:ext>
                    </a:extLst>
                  </a:tr>
                  <a:tr h="5908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51338259"/>
                      </a:ext>
                    </a:extLst>
                  </a:tr>
                  <a:tr h="5908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2689610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EF3C3621-3E61-4752-81D4-E3912778525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41641776"/>
                  </p:ext>
                </p:extLst>
              </p:nvPr>
            </p:nvGraphicFramePr>
            <p:xfrm>
              <a:off x="5043046" y="2796612"/>
              <a:ext cx="2239457" cy="2954360"/>
            </p:xfrm>
            <a:graphic>
              <a:graphicData uri="http://schemas.openxmlformats.org/drawingml/2006/table">
                <a:tbl>
                  <a:tblPr firstRow="1" bandRow="1">
                    <a:tableStyleId>{3C2FFA5D-87B4-456A-9821-1D502468CF0F}</a:tableStyleId>
                  </a:tblPr>
                  <a:tblGrid>
                    <a:gridCol w="767285">
                      <a:extLst>
                        <a:ext uri="{9D8B030D-6E8A-4147-A177-3AD203B41FA5}">
                          <a16:colId xmlns:a16="http://schemas.microsoft.com/office/drawing/2014/main" val="3703043087"/>
                        </a:ext>
                      </a:extLst>
                    </a:gridCol>
                    <a:gridCol w="736086">
                      <a:extLst>
                        <a:ext uri="{9D8B030D-6E8A-4147-A177-3AD203B41FA5}">
                          <a16:colId xmlns:a16="http://schemas.microsoft.com/office/drawing/2014/main" val="1646796826"/>
                        </a:ext>
                      </a:extLst>
                    </a:gridCol>
                    <a:gridCol w="736086">
                      <a:extLst>
                        <a:ext uri="{9D8B030D-6E8A-4147-A177-3AD203B41FA5}">
                          <a16:colId xmlns:a16="http://schemas.microsoft.com/office/drawing/2014/main" val="1967949779"/>
                        </a:ext>
                      </a:extLst>
                    </a:gridCol>
                  </a:tblGrid>
                  <a:tr h="590872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794" r="-193651" b="-4020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04959" r="-101653" b="-4020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204959" r="-1653" b="-4020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94299046"/>
                      </a:ext>
                    </a:extLst>
                  </a:tr>
                  <a:tr h="5908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62793222"/>
                      </a:ext>
                    </a:extLst>
                  </a:tr>
                  <a:tr h="5908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ja-JP" dirty="0"/>
                            <a:t>1</a:t>
                          </a:r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934908817"/>
                      </a:ext>
                    </a:extLst>
                  </a:tr>
                  <a:tr h="5908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51338259"/>
                      </a:ext>
                    </a:extLst>
                  </a:tr>
                  <a:tr h="5908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2689610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6DBECCE2-1143-49BA-8A94-77AC90A2C86D}"/>
              </a:ext>
            </a:extLst>
          </p:cNvPr>
          <p:cNvSpPr txBox="1"/>
          <p:nvPr/>
        </p:nvSpPr>
        <p:spPr>
          <a:xfrm>
            <a:off x="5043046" y="2155005"/>
            <a:ext cx="2239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OR</a:t>
            </a:r>
            <a:r>
              <a:rPr kumimoji="1" lang="ja-JP" altLang="en-US" sz="2400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 演算子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018FD238-FF28-4E9E-B964-5DE8F5EEA83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19796157"/>
                  </p:ext>
                </p:extLst>
              </p:nvPr>
            </p:nvGraphicFramePr>
            <p:xfrm>
              <a:off x="8366561" y="2796612"/>
              <a:ext cx="2239457" cy="2954360"/>
            </p:xfrm>
            <a:graphic>
              <a:graphicData uri="http://schemas.openxmlformats.org/drawingml/2006/table">
                <a:tbl>
                  <a:tblPr firstRow="1" bandRow="1">
                    <a:tableStyleId>{3C2FFA5D-87B4-456A-9821-1D502468CF0F}</a:tableStyleId>
                  </a:tblPr>
                  <a:tblGrid>
                    <a:gridCol w="767285">
                      <a:extLst>
                        <a:ext uri="{9D8B030D-6E8A-4147-A177-3AD203B41FA5}">
                          <a16:colId xmlns:a16="http://schemas.microsoft.com/office/drawing/2014/main" val="3703043087"/>
                        </a:ext>
                      </a:extLst>
                    </a:gridCol>
                    <a:gridCol w="736086">
                      <a:extLst>
                        <a:ext uri="{9D8B030D-6E8A-4147-A177-3AD203B41FA5}">
                          <a16:colId xmlns:a16="http://schemas.microsoft.com/office/drawing/2014/main" val="1646796826"/>
                        </a:ext>
                      </a:extLst>
                    </a:gridCol>
                    <a:gridCol w="736086">
                      <a:extLst>
                        <a:ext uri="{9D8B030D-6E8A-4147-A177-3AD203B41FA5}">
                          <a16:colId xmlns:a16="http://schemas.microsoft.com/office/drawing/2014/main" val="1967949779"/>
                        </a:ext>
                      </a:extLst>
                    </a:gridCol>
                  </a:tblGrid>
                  <a:tr h="59087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994299046"/>
                      </a:ext>
                    </a:extLst>
                  </a:tr>
                  <a:tr h="5908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62793222"/>
                      </a:ext>
                    </a:extLst>
                  </a:tr>
                  <a:tr h="5908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ja-JP" dirty="0"/>
                            <a:t>1</a:t>
                          </a:r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934908817"/>
                      </a:ext>
                    </a:extLst>
                  </a:tr>
                  <a:tr h="5908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51338259"/>
                      </a:ext>
                    </a:extLst>
                  </a:tr>
                  <a:tr h="5908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2689610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018FD238-FF28-4E9E-B964-5DE8F5EEA83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19796157"/>
                  </p:ext>
                </p:extLst>
              </p:nvPr>
            </p:nvGraphicFramePr>
            <p:xfrm>
              <a:off x="8366561" y="2796612"/>
              <a:ext cx="2239457" cy="2954360"/>
            </p:xfrm>
            <a:graphic>
              <a:graphicData uri="http://schemas.openxmlformats.org/drawingml/2006/table">
                <a:tbl>
                  <a:tblPr firstRow="1" bandRow="1">
                    <a:tableStyleId>{3C2FFA5D-87B4-456A-9821-1D502468CF0F}</a:tableStyleId>
                  </a:tblPr>
                  <a:tblGrid>
                    <a:gridCol w="767285">
                      <a:extLst>
                        <a:ext uri="{9D8B030D-6E8A-4147-A177-3AD203B41FA5}">
                          <a16:colId xmlns:a16="http://schemas.microsoft.com/office/drawing/2014/main" val="3703043087"/>
                        </a:ext>
                      </a:extLst>
                    </a:gridCol>
                    <a:gridCol w="736086">
                      <a:extLst>
                        <a:ext uri="{9D8B030D-6E8A-4147-A177-3AD203B41FA5}">
                          <a16:colId xmlns:a16="http://schemas.microsoft.com/office/drawing/2014/main" val="1646796826"/>
                        </a:ext>
                      </a:extLst>
                    </a:gridCol>
                    <a:gridCol w="736086">
                      <a:extLst>
                        <a:ext uri="{9D8B030D-6E8A-4147-A177-3AD203B41FA5}">
                          <a16:colId xmlns:a16="http://schemas.microsoft.com/office/drawing/2014/main" val="1967949779"/>
                        </a:ext>
                      </a:extLst>
                    </a:gridCol>
                  </a:tblGrid>
                  <a:tr h="590872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794" r="-193651" b="-4020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104959" r="-101653" b="-4020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204959" r="-1653" b="-4020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94299046"/>
                      </a:ext>
                    </a:extLst>
                  </a:tr>
                  <a:tr h="5908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62793222"/>
                      </a:ext>
                    </a:extLst>
                  </a:tr>
                  <a:tr h="5908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ja-JP" dirty="0"/>
                            <a:t>1</a:t>
                          </a:r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934908817"/>
                      </a:ext>
                    </a:extLst>
                  </a:tr>
                  <a:tr h="5908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51338259"/>
                      </a:ext>
                    </a:extLst>
                  </a:tr>
                  <a:tr h="5908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2689610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521B6C2B-4594-4543-A91A-49C493C6CC68}"/>
              </a:ext>
            </a:extLst>
          </p:cNvPr>
          <p:cNvSpPr txBox="1"/>
          <p:nvPr/>
        </p:nvSpPr>
        <p:spPr>
          <a:xfrm>
            <a:off x="8366561" y="2155005"/>
            <a:ext cx="2239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XOR</a:t>
            </a:r>
            <a:r>
              <a:rPr kumimoji="1" lang="ja-JP" altLang="en-US" sz="2400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 演算子</a:t>
            </a:r>
          </a:p>
        </p:txBody>
      </p:sp>
    </p:spTree>
    <p:extLst>
      <p:ext uri="{BB962C8B-B14F-4D97-AF65-F5344CB8AC3E}">
        <p14:creationId xmlns:p14="http://schemas.microsoft.com/office/powerpoint/2010/main" val="16809146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53D839C-EC56-4DA1-B039-E9C286292A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20117"/>
            <a:ext cx="10515600" cy="5656845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ja-JP" altLang="en-US" sz="5400" dirty="0"/>
              <a:t>どうして</a:t>
            </a:r>
            <a:r>
              <a:rPr lang="en-US" altLang="ja-JP" sz="5400" dirty="0"/>
              <a:t>XOR</a:t>
            </a:r>
            <a:r>
              <a:rPr lang="ja-JP" altLang="en-US" sz="5400" dirty="0"/>
              <a:t>を失敗する？</a:t>
            </a:r>
            <a:endParaRPr lang="en-US" altLang="ja-JP" sz="5400" dirty="0"/>
          </a:p>
        </p:txBody>
      </p:sp>
    </p:spTree>
    <p:extLst>
      <p:ext uri="{BB962C8B-B14F-4D97-AF65-F5344CB8AC3E}">
        <p14:creationId xmlns:p14="http://schemas.microsoft.com/office/powerpoint/2010/main" val="200280450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53D839C-EC56-4DA1-B039-E9C286292A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20117"/>
            <a:ext cx="10515600" cy="5656845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ja-JP" altLang="en-US" sz="5400" dirty="0"/>
              <a:t>考えてみましょう</a:t>
            </a:r>
            <a:endParaRPr lang="en-US" altLang="ja-JP" sz="5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A7C7ABB-4968-45F7-A4B5-2E5742B0BE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0881"/>
            <a:ext cx="10515600" cy="926154"/>
          </a:xfrm>
          <a:effectLst/>
        </p:spPr>
        <p:txBody>
          <a:bodyPr>
            <a:noAutofit/>
          </a:bodyPr>
          <a:lstStyle/>
          <a:p>
            <a:pPr algn="ctr"/>
            <a:r>
              <a:rPr lang="en-US" altLang="ja-JP" sz="3200" dirty="0"/>
              <a:t>XOR</a:t>
            </a:r>
            <a:r>
              <a:rPr lang="ja-JP" altLang="en-US" sz="3200" dirty="0"/>
              <a:t>の失敗</a:t>
            </a:r>
            <a:br>
              <a:rPr lang="en-US" altLang="ja-JP" sz="3200" dirty="0"/>
            </a:br>
            <a:r>
              <a:rPr lang="ja-JP" altLang="en-US" sz="2000" dirty="0"/>
              <a:t>なにか足りないかも</a:t>
            </a:r>
            <a:r>
              <a:rPr lang="en-US" altLang="ja-JP" sz="2000" dirty="0"/>
              <a:t>…</a:t>
            </a:r>
            <a:endParaRPr kumimoji="1" lang="ja-JP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8472833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53D839C-EC56-4DA1-B039-E9C286292A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97035"/>
            <a:ext cx="10515600" cy="5079927"/>
          </a:xfrm>
        </p:spPr>
        <p:txBody>
          <a:bodyPr anchor="ctr">
            <a:normAutofit/>
          </a:bodyPr>
          <a:lstStyle/>
          <a:p>
            <a:r>
              <a:rPr lang="ja-JP" altLang="en-US" sz="4800" dirty="0">
                <a:solidFill>
                  <a:srgbClr val="39273D"/>
                </a:solidFill>
              </a:rPr>
              <a:t>入力２つがある</a:t>
            </a:r>
            <a:endParaRPr lang="en-US" altLang="ja-JP" sz="4800" dirty="0">
              <a:solidFill>
                <a:srgbClr val="39273D"/>
              </a:solidFill>
            </a:endParaRPr>
          </a:p>
          <a:p>
            <a:pPr marL="0" indent="0">
              <a:buNone/>
            </a:pPr>
            <a:endParaRPr lang="en-US" altLang="ja-JP" sz="4800" dirty="0">
              <a:solidFill>
                <a:srgbClr val="39273D"/>
              </a:solidFill>
            </a:endParaRPr>
          </a:p>
          <a:p>
            <a:r>
              <a:rPr lang="ja-JP" altLang="en-US" sz="4800" dirty="0">
                <a:solidFill>
                  <a:srgbClr val="39273D"/>
                </a:solidFill>
              </a:rPr>
              <a:t>当然ながら荷重が３つ</a:t>
            </a:r>
            <a:endParaRPr lang="en-US" altLang="ja-JP" sz="4800" dirty="0">
              <a:solidFill>
                <a:srgbClr val="39273D"/>
              </a:solidFill>
            </a:endParaRPr>
          </a:p>
          <a:p>
            <a:pPr marL="0" indent="0">
              <a:buNone/>
            </a:pPr>
            <a:endParaRPr lang="en-US" altLang="ja-JP" sz="4800" dirty="0">
              <a:solidFill>
                <a:srgbClr val="39273D"/>
              </a:solidFill>
            </a:endParaRPr>
          </a:p>
          <a:p>
            <a:r>
              <a:rPr lang="ja-JP" altLang="en-US" sz="4800" dirty="0">
                <a:solidFill>
                  <a:srgbClr val="39273D"/>
                </a:solidFill>
              </a:rPr>
              <a:t>パラメーター（荷重）を３つだけでどんな形状を表現できる？</a:t>
            </a:r>
            <a:endParaRPr lang="en-US" altLang="ja-JP" sz="4800" dirty="0">
              <a:solidFill>
                <a:srgbClr val="39273D"/>
              </a:solidFill>
            </a:endParaRPr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146139C8-27CD-4690-B329-E4ECB6DBE45C}"/>
              </a:ext>
            </a:extLst>
          </p:cNvPr>
          <p:cNvSpPr txBox="1">
            <a:spLocks/>
          </p:cNvSpPr>
          <p:nvPr/>
        </p:nvSpPr>
        <p:spPr>
          <a:xfrm>
            <a:off x="838200" y="170881"/>
            <a:ext cx="10515600" cy="926154"/>
          </a:xfrm>
          <a:prstGeom prst="rect">
            <a:avLst/>
          </a:prstGeom>
          <a:ln w="28575">
            <a:noFill/>
          </a:ln>
          <a:effectLst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000" kern="12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j-cs"/>
              </a:defRPr>
            </a:lvl1pPr>
          </a:lstStyle>
          <a:p>
            <a:pPr algn="ctr"/>
            <a:r>
              <a:rPr lang="en-US" altLang="ja-JP" sz="3200"/>
              <a:t>XOR</a:t>
            </a:r>
            <a:r>
              <a:rPr lang="ja-JP" altLang="en-US" sz="3200"/>
              <a:t>の失敗</a:t>
            </a:r>
            <a:br>
              <a:rPr lang="en-US" altLang="ja-JP" sz="3200"/>
            </a:br>
            <a:r>
              <a:rPr lang="ja-JP" altLang="en-US" sz="2000"/>
              <a:t>なにか足りないかも</a:t>
            </a:r>
            <a:r>
              <a:rPr lang="en-US" altLang="ja-JP" sz="2000"/>
              <a:t>…</a:t>
            </a:r>
            <a:endParaRPr lang="ja-JP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053836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39273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animClr clrSpc="rgb" dir="cw">
                                      <p:cBhvr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5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39273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animClr clrSpc="rgb" dir="cw">
                                      <p:cBhvr>
                                        <p:cTn id="21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22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39273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53D839C-EC56-4DA1-B039-E9C286292A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20117"/>
            <a:ext cx="10515600" cy="5656845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ja-JP" altLang="en-US" sz="5400" dirty="0"/>
              <a:t>答えは</a:t>
            </a:r>
            <a:endParaRPr lang="en-US" altLang="ja-JP" sz="5400" dirty="0"/>
          </a:p>
          <a:p>
            <a:pPr marL="0" indent="0">
              <a:buNone/>
            </a:pPr>
            <a:r>
              <a:rPr lang="ja-JP" altLang="en-US" sz="1800" dirty="0"/>
              <a:t>　　　　　　　　　　　　　　　　　　　　　　　　　　</a:t>
            </a:r>
            <a:endParaRPr lang="en-US" altLang="ja-JP" sz="5400" dirty="0"/>
          </a:p>
          <a:p>
            <a:pPr marL="0" indent="0" algn="ctr">
              <a:buNone/>
            </a:pPr>
            <a:r>
              <a:rPr lang="ja-JP" altLang="en-US" sz="5400" dirty="0"/>
              <a:t>直線</a:t>
            </a:r>
            <a:endParaRPr lang="en-US" altLang="ja-JP" sz="5400" dirty="0"/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C5275740-8EA8-480D-98E5-0348F38AF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0881"/>
            <a:ext cx="10515600" cy="926154"/>
          </a:xfrm>
          <a:effectLst/>
        </p:spPr>
        <p:txBody>
          <a:bodyPr>
            <a:noAutofit/>
          </a:bodyPr>
          <a:lstStyle/>
          <a:p>
            <a:pPr algn="ctr"/>
            <a:r>
              <a:rPr lang="en-US" altLang="ja-JP" sz="3200" dirty="0"/>
              <a:t>XOR</a:t>
            </a:r>
            <a:r>
              <a:rPr lang="ja-JP" altLang="en-US" sz="3200" dirty="0"/>
              <a:t>の失敗</a:t>
            </a:r>
            <a:br>
              <a:rPr lang="en-US" altLang="ja-JP" sz="3200" dirty="0"/>
            </a:br>
            <a:r>
              <a:rPr lang="ja-JP" altLang="en-US" sz="2000" dirty="0"/>
              <a:t>なにか足りないかも</a:t>
            </a:r>
            <a:r>
              <a:rPr lang="en-US" altLang="ja-JP" sz="2000" dirty="0"/>
              <a:t>…</a:t>
            </a:r>
            <a:endParaRPr kumimoji="1" lang="ja-JP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4677177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53D839C-EC56-4DA1-B039-E9C286292A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20118"/>
            <a:ext cx="10515600" cy="3965256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ja-JP" altLang="en-US" sz="5400" dirty="0"/>
              <a:t>今日のスライド</a:t>
            </a:r>
            <a:endParaRPr lang="en-US" altLang="ja-JP" sz="5400" dirty="0"/>
          </a:p>
          <a:p>
            <a:pPr marL="0" indent="0" algn="ctr">
              <a:buNone/>
            </a:pPr>
            <a:r>
              <a:rPr lang="ja-JP" altLang="en-US" sz="5400" dirty="0"/>
              <a:t>ソースコード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DF8B13C-645F-474B-8633-C97881476A2C}"/>
              </a:ext>
            </a:extLst>
          </p:cNvPr>
          <p:cNvSpPr/>
          <p:nvPr/>
        </p:nvSpPr>
        <p:spPr>
          <a:xfrm>
            <a:off x="2076726" y="4872310"/>
            <a:ext cx="8038547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4000" dirty="0">
                <a:solidFill>
                  <a:schemeClr val="bg1"/>
                </a:solidFill>
              </a:rPr>
              <a:t>https://github.com/Arkaid/ai-seminar</a:t>
            </a:r>
            <a:endParaRPr lang="en-US" altLang="ja-JP" sz="4000" dirty="0">
              <a:solidFill>
                <a:schemeClr val="bg1"/>
              </a:solidFill>
            </a:endParaRPr>
          </a:p>
          <a:p>
            <a:pPr algn="ctr"/>
            <a:r>
              <a:rPr lang="en-US" altLang="ja-JP" sz="4000" dirty="0">
                <a:solidFill>
                  <a:schemeClr val="bg1"/>
                </a:solidFill>
              </a:rPr>
              <a:t>menendez@cybercore.co.jp</a:t>
            </a:r>
            <a:endParaRPr lang="ja-JP" altLang="en-US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530175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>
            <a:extLst>
              <a:ext uri="{FF2B5EF4-FFF2-40B4-BE49-F238E27FC236}">
                <a16:creationId xmlns:a16="http://schemas.microsoft.com/office/drawing/2014/main" id="{C5275740-8EA8-480D-98E5-0348F38AF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0881"/>
            <a:ext cx="10515600" cy="926154"/>
          </a:xfrm>
          <a:effectLst/>
        </p:spPr>
        <p:txBody>
          <a:bodyPr>
            <a:noAutofit/>
          </a:bodyPr>
          <a:lstStyle/>
          <a:p>
            <a:pPr algn="ctr"/>
            <a:r>
              <a:rPr lang="en-US" altLang="ja-JP" sz="3200" dirty="0"/>
              <a:t>XOR</a:t>
            </a:r>
            <a:r>
              <a:rPr lang="ja-JP" altLang="en-US" sz="3200" dirty="0"/>
              <a:t>の失敗</a:t>
            </a:r>
            <a:br>
              <a:rPr lang="en-US" altLang="ja-JP" sz="3200" dirty="0"/>
            </a:br>
            <a:r>
              <a:rPr lang="ja-JP" altLang="en-US" sz="2000" dirty="0"/>
              <a:t>なにか足りないかも</a:t>
            </a:r>
            <a:r>
              <a:rPr lang="en-US" altLang="ja-JP" sz="2000" dirty="0"/>
              <a:t>…</a:t>
            </a:r>
            <a:endParaRPr kumimoji="1" lang="ja-JP" alt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3B7F52D4-40D5-4D79-80EA-DDE789791403}"/>
                  </a:ext>
                </a:extLst>
              </p:cNvPr>
              <p:cNvSpPr/>
              <p:nvPr/>
            </p:nvSpPr>
            <p:spPr>
              <a:xfrm>
                <a:off x="4683597" y="1080456"/>
                <a:ext cx="2638030" cy="8798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ja-JP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kumimoji="1" lang="en-US" altLang="ja-JP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𝑝𝑟𝑒𝑑</m:t>
                          </m:r>
                        </m:sup>
                      </m:sSubSup>
                      <m:r>
                        <a:rPr kumimoji="1" lang="en-US" altLang="ja-JP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1" lang="en-US" altLang="ja-JP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ja-JP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ja-JP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kumimoji="1" lang="en-US" altLang="ja-JP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ja-JP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1" lang="en-US" altLang="ja-JP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ja-JP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kumimoji="1" lang="en-US" altLang="ja-JP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ja-JP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𝑏𝑖𝑎𝑠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3B7F52D4-40D5-4D79-80EA-DDE7897914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3597" y="1080456"/>
                <a:ext cx="2638030" cy="87985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0D7A35CF-731D-464F-A019-74074ACF1124}"/>
                  </a:ext>
                </a:extLst>
              </p:cNvPr>
              <p:cNvSpPr/>
              <p:nvPr/>
            </p:nvSpPr>
            <p:spPr>
              <a:xfrm>
                <a:off x="4526465" y="2096249"/>
                <a:ext cx="3120020" cy="46179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ja-JP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kumimoji="1" lang="en-US" altLang="ja-JP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𝑝𝑟𝑒𝑑</m:t>
                          </m:r>
                        </m:sup>
                      </m:sSubSup>
                      <m:r>
                        <a:rPr kumimoji="1" lang="en-US" altLang="ja-JP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ja-JP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kumimoji="1" lang="en-US" altLang="ja-JP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ja-JP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ja-JP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kumimoji="1" lang="en-US" altLang="ja-JP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ja-JP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ja-JP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𝑏𝑖𝑎𝑠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0D7A35CF-731D-464F-A019-74074ACF11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6465" y="2096249"/>
                <a:ext cx="3120020" cy="461793"/>
              </a:xfrm>
              <a:prstGeom prst="rect">
                <a:avLst/>
              </a:prstGeom>
              <a:blipFill>
                <a:blip r:embed="rId3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D1B0059-DB53-4044-8BA8-E6DF48991A4A}"/>
                  </a:ext>
                </a:extLst>
              </p:cNvPr>
              <p:cNvSpPr/>
              <p:nvPr/>
            </p:nvSpPr>
            <p:spPr>
              <a:xfrm>
                <a:off x="8260129" y="2142479"/>
                <a:ext cx="184922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kumimoji="1" lang="en-US" altLang="ja-JP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kumimoji="1" lang="en-US" altLang="ja-JP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kumimoji="1" lang="en-US" altLang="ja-JP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ja-JP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kumimoji="1" lang="en-US" altLang="ja-JP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kumimoji="1" lang="en-US" altLang="ja-JP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ja-JP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D1B0059-DB53-4044-8BA8-E6DF48991A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0129" y="2142479"/>
                <a:ext cx="1849224" cy="369332"/>
              </a:xfrm>
              <a:prstGeom prst="rect">
                <a:avLst/>
              </a:prstGeom>
              <a:blipFill>
                <a:blip r:embed="rId4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61EBE97A-CF73-48BD-9990-D6DB32B8835C}"/>
              </a:ext>
            </a:extLst>
          </p:cNvPr>
          <p:cNvSpPr txBox="1"/>
          <p:nvPr/>
        </p:nvSpPr>
        <p:spPr>
          <a:xfrm>
            <a:off x="7761668" y="1775646"/>
            <a:ext cx="3012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i="1" dirty="0">
                <a:solidFill>
                  <a:schemeClr val="bg1"/>
                </a:solidFill>
                <a:latin typeface="Times New Roman" panose="02020603050405020304" pitchFamily="18" charset="0"/>
                <a:ea typeface="Meiryo UI" panose="020B0604030504040204" pitchFamily="50" charset="-128"/>
                <a:cs typeface="Times New Roman" panose="02020603050405020304" pitchFamily="18" charset="0"/>
              </a:rPr>
              <a:t>一次方程式（一般形）</a:t>
            </a:r>
            <a:endParaRPr kumimoji="1" lang="ja-JP" altLang="en-US" dirty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A9A2136-7265-426E-B566-E2BFFEA0590F}"/>
                  </a:ext>
                </a:extLst>
              </p:cNvPr>
              <p:cNvSpPr txBox="1"/>
              <p:nvPr/>
            </p:nvSpPr>
            <p:spPr>
              <a:xfrm>
                <a:off x="2724150" y="3133307"/>
                <a:ext cx="301231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ja-JP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1" lang="ja-JP" altLang="en-US" i="1" dirty="0">
                    <a:solidFill>
                      <a:schemeClr val="bg1"/>
                    </a:solidFill>
                    <a:latin typeface="Times New Roman" panose="02020603050405020304" pitchFamily="18" charset="0"/>
                    <a:ea typeface="Meiryo UI" panose="020B0604030504040204" pitchFamily="50" charset="-128"/>
                    <a:cs typeface="Times New Roman" panose="02020603050405020304" pitchFamily="18" charset="0"/>
                  </a:rPr>
                  <a:t>は「</a:t>
                </a:r>
                <a:r>
                  <a:rPr kumimoji="1" lang="en-US" altLang="ja-JP" dirty="0">
                    <a:solidFill>
                      <a:schemeClr val="bg1"/>
                    </a:solidFill>
                    <a:latin typeface="Times New Roman" panose="02020603050405020304" pitchFamily="18" charset="0"/>
                    <a:ea typeface="Meiryo UI" panose="020B0604030504040204" pitchFamily="50" charset="-128"/>
                    <a:cs typeface="Times New Roman" panose="02020603050405020304" pitchFamily="18" charset="0"/>
                  </a:rPr>
                  <a:t>0</a:t>
                </a:r>
                <a:r>
                  <a:rPr kumimoji="1" lang="ja-JP" altLang="en-US" i="1" dirty="0">
                    <a:solidFill>
                      <a:schemeClr val="bg1"/>
                    </a:solidFill>
                    <a:latin typeface="Times New Roman" panose="02020603050405020304" pitchFamily="18" charset="0"/>
                    <a:ea typeface="Meiryo UI" panose="020B0604030504040204" pitchFamily="50" charset="-128"/>
                    <a:cs typeface="Times New Roman" panose="02020603050405020304" pitchFamily="18" charset="0"/>
                  </a:rPr>
                  <a:t>」の時に、</a:t>
                </a:r>
                <a:r>
                  <a:rPr kumimoji="1" lang="en-US" altLang="ja-JP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ja-JP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1" lang="ja-JP" altLang="en-US" i="1" dirty="0">
                    <a:solidFill>
                      <a:schemeClr val="bg1"/>
                    </a:solidFill>
                    <a:latin typeface="Times New Roman" panose="02020603050405020304" pitchFamily="18" charset="0"/>
                    <a:ea typeface="Meiryo UI" panose="020B0604030504040204" pitchFamily="50" charset="-128"/>
                    <a:cs typeface="Times New Roman" panose="02020603050405020304" pitchFamily="18" charset="0"/>
                  </a:rPr>
                  <a:t>どうなる？</a:t>
                </a:r>
                <a:endParaRPr kumimoji="1" lang="ja-JP" altLang="en-US" dirty="0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A9A2136-7265-426E-B566-E2BFFEA059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4150" y="3133307"/>
                <a:ext cx="3012314" cy="369332"/>
              </a:xfrm>
              <a:prstGeom prst="rect">
                <a:avLst/>
              </a:prstGeom>
              <a:blipFill>
                <a:blip r:embed="rId5"/>
                <a:stretch>
                  <a:fillRect t="-11475" b="-2459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18618B1-E634-442F-AE1C-21DF23C6C141}"/>
                  </a:ext>
                </a:extLst>
              </p:cNvPr>
              <p:cNvSpPr txBox="1"/>
              <p:nvPr/>
            </p:nvSpPr>
            <p:spPr>
              <a:xfrm>
                <a:off x="6804423" y="3125367"/>
                <a:ext cx="301231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ja-JP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1" lang="ja-JP" altLang="en-US" i="1" dirty="0">
                    <a:solidFill>
                      <a:schemeClr val="bg1"/>
                    </a:solidFill>
                    <a:latin typeface="Times New Roman" panose="02020603050405020304" pitchFamily="18" charset="0"/>
                    <a:ea typeface="Meiryo UI" panose="020B0604030504040204" pitchFamily="50" charset="-128"/>
                    <a:cs typeface="Times New Roman" panose="02020603050405020304" pitchFamily="18" charset="0"/>
                  </a:rPr>
                  <a:t>は「</a:t>
                </a:r>
                <a:r>
                  <a:rPr kumimoji="1" lang="en-US" altLang="ja-JP" dirty="0">
                    <a:solidFill>
                      <a:schemeClr val="bg1"/>
                    </a:solidFill>
                    <a:latin typeface="Times New Roman" panose="02020603050405020304" pitchFamily="18" charset="0"/>
                    <a:ea typeface="Meiryo UI" panose="020B0604030504040204" pitchFamily="50" charset="-128"/>
                    <a:cs typeface="Times New Roman" panose="02020603050405020304" pitchFamily="18" charset="0"/>
                  </a:rPr>
                  <a:t>0</a:t>
                </a:r>
                <a:r>
                  <a:rPr kumimoji="1" lang="ja-JP" altLang="en-US" i="1" dirty="0">
                    <a:solidFill>
                      <a:schemeClr val="bg1"/>
                    </a:solidFill>
                    <a:latin typeface="Times New Roman" panose="02020603050405020304" pitchFamily="18" charset="0"/>
                    <a:ea typeface="Meiryo UI" panose="020B0604030504040204" pitchFamily="50" charset="-128"/>
                    <a:cs typeface="Times New Roman" panose="02020603050405020304" pitchFamily="18" charset="0"/>
                  </a:rPr>
                  <a:t>」の時に、</a:t>
                </a:r>
                <a:r>
                  <a:rPr kumimoji="1" lang="en-US" altLang="ja-JP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ja-JP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1" lang="ja-JP" altLang="en-US" i="1" dirty="0">
                    <a:solidFill>
                      <a:schemeClr val="bg1"/>
                    </a:solidFill>
                    <a:latin typeface="Times New Roman" panose="02020603050405020304" pitchFamily="18" charset="0"/>
                    <a:ea typeface="Meiryo UI" panose="020B0604030504040204" pitchFamily="50" charset="-128"/>
                    <a:cs typeface="Times New Roman" panose="02020603050405020304" pitchFamily="18" charset="0"/>
                  </a:rPr>
                  <a:t>どうなる？</a:t>
                </a:r>
                <a:endParaRPr kumimoji="1" lang="ja-JP" altLang="en-US" dirty="0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18618B1-E634-442F-AE1C-21DF23C6C1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4423" y="3125367"/>
                <a:ext cx="3012314" cy="369332"/>
              </a:xfrm>
              <a:prstGeom prst="rect">
                <a:avLst/>
              </a:prstGeom>
              <a:blipFill>
                <a:blip r:embed="rId6"/>
                <a:stretch>
                  <a:fillRect t="-11667" b="-2666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554A131A-9056-4B88-85FA-FB7374A8F1E0}"/>
                  </a:ext>
                </a:extLst>
              </p:cNvPr>
              <p:cNvSpPr/>
              <p:nvPr/>
            </p:nvSpPr>
            <p:spPr>
              <a:xfrm>
                <a:off x="2908663" y="3793104"/>
                <a:ext cx="264328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kumimoji="1" lang="en-US" altLang="ja-JP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ja-JP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kumimoji="1" lang="en-US" altLang="ja-JP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ja-JP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ja-JP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ja-JP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kumimoji="1" lang="en-US" altLang="ja-JP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ja-JP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ja-JP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ja-JP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𝑏𝑖𝑎𝑠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554A131A-9056-4B88-85FA-FB7374A8F1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8663" y="3793104"/>
                <a:ext cx="2643288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353DE0EA-1412-459B-8A0C-5CBD49FC8C40}"/>
                  </a:ext>
                </a:extLst>
              </p:cNvPr>
              <p:cNvSpPr/>
              <p:nvPr/>
            </p:nvSpPr>
            <p:spPr>
              <a:xfrm>
                <a:off x="6881747" y="3785164"/>
                <a:ext cx="264328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kumimoji="1" lang="en-US" altLang="ja-JP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ja-JP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kumimoji="1" lang="en-US" altLang="ja-JP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ja-JP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ja-JP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ja-JP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kumimoji="1" lang="en-US" altLang="ja-JP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ja-JP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ja-JP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ja-JP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𝑏𝑖𝑎𝑠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353DE0EA-1412-459B-8A0C-5CBD49FC8C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1747" y="3785164"/>
                <a:ext cx="2643288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5C4FDE9-51EF-443E-AE12-5708E96CB05A}"/>
                  </a:ext>
                </a:extLst>
              </p:cNvPr>
              <p:cNvSpPr/>
              <p:nvPr/>
            </p:nvSpPr>
            <p:spPr>
              <a:xfrm>
                <a:off x="2872945" y="4291873"/>
                <a:ext cx="233538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kumimoji="1" lang="en-US" altLang="ja-JP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=0+</m:t>
                      </m:r>
                      <m:sSub>
                        <m:sSubPr>
                          <m:ctrlPr>
                            <a:rPr kumimoji="1" lang="en-US" altLang="ja-JP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kumimoji="1" lang="en-US" altLang="ja-JP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ja-JP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ja-JP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ja-JP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𝑏𝑖𝑎𝑠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5C4FDE9-51EF-443E-AE12-5708E96CB0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2945" y="4291873"/>
                <a:ext cx="2335383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C10DEB1-FAA1-4652-9A3E-EA2629CBC5EC}"/>
                  </a:ext>
                </a:extLst>
              </p:cNvPr>
              <p:cNvSpPr/>
              <p:nvPr/>
            </p:nvSpPr>
            <p:spPr>
              <a:xfrm>
                <a:off x="6881747" y="4291873"/>
                <a:ext cx="22734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kumimoji="1" lang="en-US" altLang="ja-JP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ja-JP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kumimoji="1" lang="en-US" altLang="ja-JP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ja-JP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ja-JP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ja-JP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kumimoji="1" lang="en-US" altLang="ja-JP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ja-JP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𝑏𝑖𝑎𝑠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C10DEB1-FAA1-4652-9A3E-EA2629CBC5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1747" y="4291873"/>
                <a:ext cx="2273443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50A3629C-A9F3-4079-AA1F-863AA336D7D1}"/>
                  </a:ext>
                </a:extLst>
              </p:cNvPr>
              <p:cNvSpPr/>
              <p:nvPr/>
            </p:nvSpPr>
            <p:spPr>
              <a:xfrm>
                <a:off x="2812098" y="4834694"/>
                <a:ext cx="1418209" cy="66358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ja-JP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𝑏𝑖𝑎𝑠</m:t>
                          </m:r>
                        </m:num>
                        <m:den>
                          <m:sSub>
                            <m:sSubPr>
                              <m:ctrlPr>
                                <a:rPr kumimoji="1" lang="en-US" altLang="ja-JP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ja-JP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50A3629C-A9F3-4079-AA1F-863AA336D7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2098" y="4834694"/>
                <a:ext cx="1418209" cy="66358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3E3BE155-062E-42DB-B2EE-308B5AA75029}"/>
                  </a:ext>
                </a:extLst>
              </p:cNvPr>
              <p:cNvSpPr/>
              <p:nvPr/>
            </p:nvSpPr>
            <p:spPr>
              <a:xfrm>
                <a:off x="6804423" y="4830006"/>
                <a:ext cx="1412887" cy="66358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ja-JP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𝑏𝑖𝑎𝑠</m:t>
                          </m:r>
                        </m:num>
                        <m:den>
                          <m:sSub>
                            <m:sSubPr>
                              <m:ctrlPr>
                                <a:rPr kumimoji="1" lang="en-US" altLang="ja-JP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ja-JP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3E3BE155-062E-42DB-B2EE-308B5AA750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4423" y="4830006"/>
                <a:ext cx="1412887" cy="66358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02631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2" grpId="0"/>
      <p:bldP spid="13" grpId="0"/>
      <p:bldP spid="15" grpId="0"/>
      <p:bldP spid="16" grpId="0"/>
      <p:bldP spid="17" grpId="0"/>
      <p:bldP spid="18" grpId="0"/>
      <p:bldP spid="21" grpId="0"/>
      <p:bldP spid="23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53D839C-EC56-4DA1-B039-E9C286292A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20117"/>
            <a:ext cx="10515600" cy="5656845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ja-JP" altLang="en-US" sz="5400" dirty="0"/>
              <a:t>先の出力を使い、</a:t>
            </a:r>
            <a:endParaRPr lang="en-US" altLang="ja-JP" sz="5400" dirty="0"/>
          </a:p>
          <a:p>
            <a:pPr marL="0" indent="0" algn="ctr">
              <a:buNone/>
            </a:pPr>
            <a:r>
              <a:rPr lang="en-US" altLang="ja-JP" sz="5400" dirty="0" err="1"/>
              <a:t>Jupyter</a:t>
            </a:r>
            <a:r>
              <a:rPr lang="ja-JP" altLang="en-US" sz="5400" dirty="0"/>
              <a:t>で確認しよう</a:t>
            </a:r>
            <a:endParaRPr lang="en-US" altLang="ja-JP" sz="5400" dirty="0"/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C5275740-8EA8-480D-98E5-0348F38AF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0881"/>
            <a:ext cx="10515600" cy="926154"/>
          </a:xfrm>
          <a:effectLst/>
        </p:spPr>
        <p:txBody>
          <a:bodyPr>
            <a:noAutofit/>
          </a:bodyPr>
          <a:lstStyle/>
          <a:p>
            <a:pPr algn="ctr"/>
            <a:r>
              <a:rPr lang="en-US" altLang="ja-JP" sz="3200" dirty="0"/>
              <a:t>XOR</a:t>
            </a:r>
            <a:r>
              <a:rPr lang="ja-JP" altLang="en-US" sz="3200" dirty="0"/>
              <a:t>の失敗</a:t>
            </a:r>
            <a:br>
              <a:rPr lang="en-US" altLang="ja-JP" sz="3200" dirty="0"/>
            </a:br>
            <a:r>
              <a:rPr lang="ja-JP" altLang="en-US" sz="2000" dirty="0"/>
              <a:t>なにか足りないかも</a:t>
            </a:r>
            <a:r>
              <a:rPr lang="en-US" altLang="ja-JP" sz="2000" dirty="0"/>
              <a:t>…</a:t>
            </a:r>
            <a:endParaRPr kumimoji="1" lang="ja-JP" altLang="en-US" sz="3200" dirty="0"/>
          </a:p>
        </p:txBody>
      </p:sp>
    </p:spTree>
    <p:extLst>
      <p:ext uri="{BB962C8B-B14F-4D97-AF65-F5344CB8AC3E}">
        <p14:creationId xmlns:p14="http://schemas.microsoft.com/office/powerpoint/2010/main" val="62104498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53D839C-EC56-4DA1-B039-E9C286292A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20117"/>
            <a:ext cx="10515600" cy="5656845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ja-JP" altLang="en-US" sz="5400" dirty="0"/>
              <a:t>そう</a:t>
            </a:r>
            <a:endParaRPr lang="en-US" altLang="ja-JP" sz="5400" dirty="0"/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C5275740-8EA8-480D-98E5-0348F38AF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0881"/>
            <a:ext cx="10515600" cy="926154"/>
          </a:xfrm>
          <a:effectLst/>
        </p:spPr>
        <p:txBody>
          <a:bodyPr>
            <a:noAutofit/>
          </a:bodyPr>
          <a:lstStyle/>
          <a:p>
            <a:pPr algn="ctr"/>
            <a:r>
              <a:rPr lang="en-US" altLang="ja-JP" sz="3200" dirty="0"/>
              <a:t>XOR</a:t>
            </a:r>
            <a:r>
              <a:rPr lang="ja-JP" altLang="en-US" sz="3200" dirty="0"/>
              <a:t>の失敗</a:t>
            </a:r>
            <a:br>
              <a:rPr lang="en-US" altLang="ja-JP" sz="3200" dirty="0"/>
            </a:br>
            <a:r>
              <a:rPr lang="ja-JP" altLang="en-US" sz="2000" dirty="0"/>
              <a:t>なにか足りないかも</a:t>
            </a:r>
            <a:r>
              <a:rPr lang="en-US" altLang="ja-JP" sz="2000" dirty="0"/>
              <a:t>…</a:t>
            </a:r>
            <a:endParaRPr kumimoji="1" lang="ja-JP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66252322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53D839C-EC56-4DA1-B039-E9C286292A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20117"/>
            <a:ext cx="10515600" cy="5656845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altLang="ja-JP" sz="5400" dirty="0"/>
              <a:t>XOR</a:t>
            </a:r>
            <a:r>
              <a:rPr lang="ja-JP" altLang="en-US" sz="5400" dirty="0"/>
              <a:t>は直線で分別できない</a:t>
            </a:r>
            <a:endParaRPr lang="en-US" altLang="ja-JP" sz="5400" dirty="0"/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C5275740-8EA8-480D-98E5-0348F38AF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0881"/>
            <a:ext cx="10515600" cy="926154"/>
          </a:xfrm>
          <a:effectLst/>
        </p:spPr>
        <p:txBody>
          <a:bodyPr>
            <a:noAutofit/>
          </a:bodyPr>
          <a:lstStyle/>
          <a:p>
            <a:pPr algn="ctr"/>
            <a:r>
              <a:rPr lang="en-US" altLang="ja-JP" sz="3200" dirty="0"/>
              <a:t>XOR</a:t>
            </a:r>
            <a:r>
              <a:rPr lang="ja-JP" altLang="en-US" sz="3200" dirty="0"/>
              <a:t>の失敗</a:t>
            </a:r>
            <a:br>
              <a:rPr lang="en-US" altLang="ja-JP" sz="3200" dirty="0"/>
            </a:br>
            <a:r>
              <a:rPr lang="ja-JP" altLang="en-US" sz="2000" dirty="0"/>
              <a:t>なにか足りないかも</a:t>
            </a:r>
            <a:r>
              <a:rPr lang="en-US" altLang="ja-JP" sz="2000" dirty="0"/>
              <a:t>…</a:t>
            </a:r>
            <a:endParaRPr kumimoji="1" lang="ja-JP" altLang="en-US" sz="3200" dirty="0"/>
          </a:p>
        </p:txBody>
      </p:sp>
    </p:spTree>
    <p:extLst>
      <p:ext uri="{BB962C8B-B14F-4D97-AF65-F5344CB8AC3E}">
        <p14:creationId xmlns:p14="http://schemas.microsoft.com/office/powerpoint/2010/main" val="75169391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53D839C-EC56-4DA1-B039-E9C286292A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20117"/>
            <a:ext cx="10515600" cy="5656845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ja-JP" altLang="en-US" sz="5400" dirty="0"/>
              <a:t>なにを追加すればよい？</a:t>
            </a:r>
            <a:endParaRPr lang="en-US" altLang="ja-JP" sz="5400" dirty="0"/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C5275740-8EA8-480D-98E5-0348F38AF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0881"/>
            <a:ext cx="10515600" cy="926154"/>
          </a:xfrm>
          <a:effectLst/>
        </p:spPr>
        <p:txBody>
          <a:bodyPr>
            <a:noAutofit/>
          </a:bodyPr>
          <a:lstStyle/>
          <a:p>
            <a:pPr algn="ctr"/>
            <a:r>
              <a:rPr lang="en-US" altLang="ja-JP" sz="3200" dirty="0"/>
              <a:t>XOR</a:t>
            </a:r>
            <a:r>
              <a:rPr lang="ja-JP" altLang="en-US" sz="3200" dirty="0"/>
              <a:t>の失敗</a:t>
            </a:r>
            <a:br>
              <a:rPr lang="en-US" altLang="ja-JP" sz="3200" dirty="0"/>
            </a:br>
            <a:r>
              <a:rPr lang="ja-JP" altLang="en-US" sz="2000" dirty="0"/>
              <a:t>なにか足りないかも</a:t>
            </a:r>
            <a:r>
              <a:rPr lang="en-US" altLang="ja-JP" sz="2000" dirty="0"/>
              <a:t>…</a:t>
            </a:r>
            <a:endParaRPr kumimoji="1" lang="ja-JP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77131283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Oval 77">
            <a:extLst>
              <a:ext uri="{FF2B5EF4-FFF2-40B4-BE49-F238E27FC236}">
                <a16:creationId xmlns:a16="http://schemas.microsoft.com/office/drawing/2014/main" id="{FECA16E2-9090-46A0-9E6D-40D877F759EC}"/>
              </a:ext>
            </a:extLst>
          </p:cNvPr>
          <p:cNvSpPr/>
          <p:nvPr/>
        </p:nvSpPr>
        <p:spPr>
          <a:xfrm>
            <a:off x="2975151" y="2214246"/>
            <a:ext cx="228600" cy="228600"/>
          </a:xfrm>
          <a:prstGeom prst="ellipse">
            <a:avLst/>
          </a:prstGeom>
          <a:solidFill>
            <a:srgbClr val="FFFFFF">
              <a:alpha val="25098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47CEE5DB-0018-4CE7-9F5C-4A70D4E88675}"/>
              </a:ext>
            </a:extLst>
          </p:cNvPr>
          <p:cNvSpPr/>
          <p:nvPr/>
        </p:nvSpPr>
        <p:spPr>
          <a:xfrm>
            <a:off x="2975151" y="4778463"/>
            <a:ext cx="228600" cy="228600"/>
          </a:xfrm>
          <a:prstGeom prst="ellipse">
            <a:avLst/>
          </a:prstGeom>
          <a:solidFill>
            <a:srgbClr val="FFFFFF">
              <a:alpha val="25098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D66F8CEF-B2B0-44B3-B0F1-78D56FE2B871}"/>
                  </a:ext>
                </a:extLst>
              </p:cNvPr>
              <p:cNvSpPr/>
              <p:nvPr/>
            </p:nvSpPr>
            <p:spPr>
              <a:xfrm>
                <a:off x="4801098" y="3147696"/>
                <a:ext cx="996306" cy="996306"/>
              </a:xfrm>
              <a:prstGeom prst="ellipse">
                <a:avLst/>
              </a:prstGeom>
              <a:solidFill>
                <a:srgbClr val="FFFFFF">
                  <a:alpha val="25098"/>
                </a:srgb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ja-JP" sz="6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1" lang="el-GR" altLang="ja-JP" sz="6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kumimoji="1" lang="ja-JP" altLang="en-US" sz="6000" dirty="0"/>
              </a:p>
            </p:txBody>
          </p:sp>
        </mc:Choice>
        <mc:Fallback xmlns=""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D66F8CEF-B2B0-44B3-B0F1-78D56FE2B8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1098" y="3147696"/>
                <a:ext cx="996306" cy="996306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13D3A656-9E35-4D1C-8EF3-4FEDA5155E36}"/>
              </a:ext>
            </a:extLst>
          </p:cNvPr>
          <p:cNvCxnSpPr>
            <a:cxnSpLocks/>
            <a:stCxn id="83" idx="2"/>
            <a:endCxn id="78" idx="6"/>
          </p:cNvCxnSpPr>
          <p:nvPr/>
        </p:nvCxnSpPr>
        <p:spPr>
          <a:xfrm flipH="1" flipV="1">
            <a:off x="3203751" y="2328546"/>
            <a:ext cx="1597347" cy="131730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508AD947-DD7C-4018-AD23-5B3508833787}"/>
              </a:ext>
            </a:extLst>
          </p:cNvPr>
          <p:cNvCxnSpPr>
            <a:cxnSpLocks/>
            <a:stCxn id="83" idx="2"/>
            <a:endCxn id="79" idx="6"/>
          </p:cNvCxnSpPr>
          <p:nvPr/>
        </p:nvCxnSpPr>
        <p:spPr>
          <a:xfrm flipH="1">
            <a:off x="3203751" y="3645849"/>
            <a:ext cx="1597347" cy="1246914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7E6D5016-7A32-491B-9DAF-B09B57AD33FC}"/>
              </a:ext>
            </a:extLst>
          </p:cNvPr>
          <p:cNvSpPr txBox="1"/>
          <p:nvPr/>
        </p:nvSpPr>
        <p:spPr>
          <a:xfrm>
            <a:off x="2763628" y="1669298"/>
            <a:ext cx="651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入力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4EE3E6F1-4782-4416-B37E-8D048E201CF2}"/>
              </a:ext>
            </a:extLst>
          </p:cNvPr>
          <p:cNvSpPr txBox="1"/>
          <p:nvPr/>
        </p:nvSpPr>
        <p:spPr>
          <a:xfrm>
            <a:off x="3864718" y="1669298"/>
            <a:ext cx="651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荷重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ABC40BB5-026B-46FB-B243-C0A46154FA9E}"/>
              </a:ext>
            </a:extLst>
          </p:cNvPr>
          <p:cNvSpPr txBox="1"/>
          <p:nvPr/>
        </p:nvSpPr>
        <p:spPr>
          <a:xfrm>
            <a:off x="6506951" y="1669298"/>
            <a:ext cx="1120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活性化</a:t>
            </a:r>
          </a:p>
        </p:txBody>
      </p: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ACD70603-D6BD-47D7-AECD-186D277422EB}"/>
              </a:ext>
            </a:extLst>
          </p:cNvPr>
          <p:cNvCxnSpPr>
            <a:cxnSpLocks/>
          </p:cNvCxnSpPr>
          <p:nvPr/>
        </p:nvCxnSpPr>
        <p:spPr>
          <a:xfrm flipH="1">
            <a:off x="5797405" y="3642343"/>
            <a:ext cx="732476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Oval 92">
            <a:extLst>
              <a:ext uri="{FF2B5EF4-FFF2-40B4-BE49-F238E27FC236}">
                <a16:creationId xmlns:a16="http://schemas.microsoft.com/office/drawing/2014/main" id="{7E9237C3-6DD6-4421-A11A-5151C277D634}"/>
              </a:ext>
            </a:extLst>
          </p:cNvPr>
          <p:cNvSpPr/>
          <p:nvPr/>
        </p:nvSpPr>
        <p:spPr>
          <a:xfrm>
            <a:off x="6529881" y="3147696"/>
            <a:ext cx="996306" cy="996306"/>
          </a:xfrm>
          <a:prstGeom prst="ellipse">
            <a:avLst/>
          </a:prstGeom>
          <a:solidFill>
            <a:srgbClr val="FFFFFF">
              <a:alpha val="25098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6000" dirty="0"/>
          </a:p>
        </p:txBody>
      </p:sp>
      <p:sp>
        <p:nvSpPr>
          <p:cNvPr id="94" name="Freeform: Shape 93">
            <a:extLst>
              <a:ext uri="{FF2B5EF4-FFF2-40B4-BE49-F238E27FC236}">
                <a16:creationId xmlns:a16="http://schemas.microsoft.com/office/drawing/2014/main" id="{4A8B3448-C1D9-4A43-B614-AEB653551BA1}"/>
              </a:ext>
            </a:extLst>
          </p:cNvPr>
          <p:cNvSpPr/>
          <p:nvPr/>
        </p:nvSpPr>
        <p:spPr>
          <a:xfrm>
            <a:off x="6682759" y="3300045"/>
            <a:ext cx="664368" cy="633603"/>
          </a:xfrm>
          <a:custGeom>
            <a:avLst/>
            <a:gdLst>
              <a:gd name="connsiteX0" fmla="*/ 446328 w 446328"/>
              <a:gd name="connsiteY0" fmla="*/ 50409 h 574284"/>
              <a:gd name="connsiteX1" fmla="*/ 17703 w 446328"/>
              <a:gd name="connsiteY1" fmla="*/ 50409 h 574284"/>
              <a:gd name="connsiteX2" fmla="*/ 122478 w 446328"/>
              <a:gd name="connsiteY2" fmla="*/ 574284 h 574284"/>
              <a:gd name="connsiteX0" fmla="*/ 356216 w 356216"/>
              <a:gd name="connsiteY0" fmla="*/ 6172 h 530047"/>
              <a:gd name="connsiteX1" fmla="*/ 91898 w 356216"/>
              <a:gd name="connsiteY1" fmla="*/ 249060 h 530047"/>
              <a:gd name="connsiteX2" fmla="*/ 32366 w 356216"/>
              <a:gd name="connsiteY2" fmla="*/ 530047 h 530047"/>
              <a:gd name="connsiteX0" fmla="*/ 543716 w 543716"/>
              <a:gd name="connsiteY0" fmla="*/ 6521 h 608977"/>
              <a:gd name="connsiteX1" fmla="*/ 279398 w 543716"/>
              <a:gd name="connsiteY1" fmla="*/ 249409 h 608977"/>
              <a:gd name="connsiteX2" fmla="*/ 15079 w 543716"/>
              <a:gd name="connsiteY2" fmla="*/ 608977 h 608977"/>
              <a:gd name="connsiteX0" fmla="*/ 572508 w 572508"/>
              <a:gd name="connsiteY0" fmla="*/ 5212 h 674343"/>
              <a:gd name="connsiteX1" fmla="*/ 279615 w 572508"/>
              <a:gd name="connsiteY1" fmla="*/ 314775 h 674343"/>
              <a:gd name="connsiteX2" fmla="*/ 15296 w 572508"/>
              <a:gd name="connsiteY2" fmla="*/ 674343 h 674343"/>
              <a:gd name="connsiteX0" fmla="*/ 572508 w 572508"/>
              <a:gd name="connsiteY0" fmla="*/ 0 h 669131"/>
              <a:gd name="connsiteX1" fmla="*/ 279615 w 572508"/>
              <a:gd name="connsiteY1" fmla="*/ 309563 h 669131"/>
              <a:gd name="connsiteX2" fmla="*/ 15296 w 572508"/>
              <a:gd name="connsiteY2" fmla="*/ 669131 h 669131"/>
              <a:gd name="connsiteX0" fmla="*/ 557212 w 557212"/>
              <a:gd name="connsiteY0" fmla="*/ 0 h 669132"/>
              <a:gd name="connsiteX1" fmla="*/ 264319 w 557212"/>
              <a:gd name="connsiteY1" fmla="*/ 309563 h 669132"/>
              <a:gd name="connsiteX2" fmla="*/ 0 w 557212"/>
              <a:gd name="connsiteY2" fmla="*/ 669131 h 669132"/>
              <a:gd name="connsiteX0" fmla="*/ 557212 w 557212"/>
              <a:gd name="connsiteY0" fmla="*/ 0 h 669133"/>
              <a:gd name="connsiteX1" fmla="*/ 264319 w 557212"/>
              <a:gd name="connsiteY1" fmla="*/ 309563 h 669133"/>
              <a:gd name="connsiteX2" fmla="*/ 0 w 557212"/>
              <a:gd name="connsiteY2" fmla="*/ 669131 h 669133"/>
              <a:gd name="connsiteX0" fmla="*/ 631030 w 631030"/>
              <a:gd name="connsiteY0" fmla="*/ 0 h 638177"/>
              <a:gd name="connsiteX1" fmla="*/ 338137 w 631030"/>
              <a:gd name="connsiteY1" fmla="*/ 309563 h 638177"/>
              <a:gd name="connsiteX2" fmla="*/ 0 w 631030"/>
              <a:gd name="connsiteY2" fmla="*/ 638175 h 638177"/>
              <a:gd name="connsiteX0" fmla="*/ 664368 w 664368"/>
              <a:gd name="connsiteY0" fmla="*/ 0 h 633415"/>
              <a:gd name="connsiteX1" fmla="*/ 338137 w 664368"/>
              <a:gd name="connsiteY1" fmla="*/ 304801 h 633415"/>
              <a:gd name="connsiteX2" fmla="*/ 0 w 664368"/>
              <a:gd name="connsiteY2" fmla="*/ 633413 h 633415"/>
              <a:gd name="connsiteX0" fmla="*/ 664368 w 664368"/>
              <a:gd name="connsiteY0" fmla="*/ 36 h 633451"/>
              <a:gd name="connsiteX1" fmla="*/ 338137 w 664368"/>
              <a:gd name="connsiteY1" fmla="*/ 304837 h 633451"/>
              <a:gd name="connsiteX2" fmla="*/ 0 w 664368"/>
              <a:gd name="connsiteY2" fmla="*/ 633449 h 633451"/>
              <a:gd name="connsiteX0" fmla="*/ 664368 w 664368"/>
              <a:gd name="connsiteY0" fmla="*/ 36 h 633548"/>
              <a:gd name="connsiteX1" fmla="*/ 338137 w 664368"/>
              <a:gd name="connsiteY1" fmla="*/ 304837 h 633548"/>
              <a:gd name="connsiteX2" fmla="*/ 0 w 664368"/>
              <a:gd name="connsiteY2" fmla="*/ 633449 h 633548"/>
              <a:gd name="connsiteX0" fmla="*/ 664368 w 664368"/>
              <a:gd name="connsiteY0" fmla="*/ 50 h 633592"/>
              <a:gd name="connsiteX1" fmla="*/ 338137 w 664368"/>
              <a:gd name="connsiteY1" fmla="*/ 304851 h 633592"/>
              <a:gd name="connsiteX2" fmla="*/ 0 w 664368"/>
              <a:gd name="connsiteY2" fmla="*/ 633463 h 633592"/>
              <a:gd name="connsiteX0" fmla="*/ 664368 w 664368"/>
              <a:gd name="connsiteY0" fmla="*/ 39 h 633554"/>
              <a:gd name="connsiteX1" fmla="*/ 338137 w 664368"/>
              <a:gd name="connsiteY1" fmla="*/ 304840 h 633554"/>
              <a:gd name="connsiteX2" fmla="*/ 0 w 664368"/>
              <a:gd name="connsiteY2" fmla="*/ 633452 h 633554"/>
              <a:gd name="connsiteX0" fmla="*/ 664368 w 664368"/>
              <a:gd name="connsiteY0" fmla="*/ 53 h 633603"/>
              <a:gd name="connsiteX1" fmla="*/ 338137 w 664368"/>
              <a:gd name="connsiteY1" fmla="*/ 304854 h 633603"/>
              <a:gd name="connsiteX2" fmla="*/ 0 w 664368"/>
              <a:gd name="connsiteY2" fmla="*/ 633466 h 633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64368" h="633603">
                <a:moveTo>
                  <a:pt x="664368" y="53"/>
                </a:moveTo>
                <a:cubicBezTo>
                  <a:pt x="353217" y="-3121"/>
                  <a:pt x="372664" y="134991"/>
                  <a:pt x="338137" y="304854"/>
                </a:cubicBezTo>
                <a:cubicBezTo>
                  <a:pt x="303610" y="474717"/>
                  <a:pt x="313531" y="639022"/>
                  <a:pt x="0" y="633466"/>
                </a:cubicBezTo>
              </a:path>
            </a:pathLst>
          </a:cu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29142121-AD5E-4287-B81F-BF1791F9E705}"/>
              </a:ext>
            </a:extLst>
          </p:cNvPr>
          <p:cNvCxnSpPr>
            <a:cxnSpLocks/>
            <a:stCxn id="96" idx="2"/>
          </p:cNvCxnSpPr>
          <p:nvPr/>
        </p:nvCxnSpPr>
        <p:spPr>
          <a:xfrm flipH="1">
            <a:off x="7526187" y="3638846"/>
            <a:ext cx="1299218" cy="3497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Oval 95">
            <a:extLst>
              <a:ext uri="{FF2B5EF4-FFF2-40B4-BE49-F238E27FC236}">
                <a16:creationId xmlns:a16="http://schemas.microsoft.com/office/drawing/2014/main" id="{1E6E27AB-2202-4459-93B5-7486FDF24614}"/>
              </a:ext>
            </a:extLst>
          </p:cNvPr>
          <p:cNvSpPr/>
          <p:nvPr/>
        </p:nvSpPr>
        <p:spPr>
          <a:xfrm>
            <a:off x="8825405" y="3524546"/>
            <a:ext cx="228600" cy="228600"/>
          </a:xfrm>
          <a:prstGeom prst="ellipse">
            <a:avLst/>
          </a:prstGeom>
          <a:solidFill>
            <a:srgbClr val="FFFFFF">
              <a:alpha val="25098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E1DDF11B-C236-42FD-B3E9-75E46489AEAC}"/>
                  </a:ext>
                </a:extLst>
              </p:cNvPr>
              <p:cNvSpPr txBox="1"/>
              <p:nvPr/>
            </p:nvSpPr>
            <p:spPr>
              <a:xfrm>
                <a:off x="2437805" y="2064465"/>
                <a:ext cx="65164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</m:ctrlPr>
                        </m:sSubPr>
                        <m:e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ja-JP" altLang="en-US" dirty="0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E1DDF11B-C236-42FD-B3E9-75E46489AE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7805" y="2064465"/>
                <a:ext cx="651645" cy="369332"/>
              </a:xfrm>
              <a:prstGeom prst="rect">
                <a:avLst/>
              </a:prstGeom>
              <a:blipFill>
                <a:blip r:embed="rId3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549964B3-571F-4926-B6AE-63F00A445752}"/>
                  </a:ext>
                </a:extLst>
              </p:cNvPr>
              <p:cNvSpPr txBox="1"/>
              <p:nvPr/>
            </p:nvSpPr>
            <p:spPr>
              <a:xfrm>
                <a:off x="2437805" y="4670562"/>
                <a:ext cx="65164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</m:ctrlPr>
                        </m:sSubPr>
                        <m:e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ja-JP" altLang="en-US" dirty="0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549964B3-571F-4926-B6AE-63F00A4457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7805" y="4670562"/>
                <a:ext cx="651645" cy="369332"/>
              </a:xfrm>
              <a:prstGeom prst="rect">
                <a:avLst/>
              </a:prstGeom>
              <a:blipFill>
                <a:blip r:embed="rId4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B0A21932-4B23-4784-A29F-A919B1BC1CD5}"/>
                  </a:ext>
                </a:extLst>
              </p:cNvPr>
              <p:cNvSpPr txBox="1"/>
              <p:nvPr/>
            </p:nvSpPr>
            <p:spPr>
              <a:xfrm>
                <a:off x="3340840" y="2114076"/>
                <a:ext cx="651645" cy="3746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</m:ctrlPr>
                        </m:sSubPr>
                        <m:e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ja-JP" altLang="en-US" dirty="0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B0A21932-4B23-4784-A29F-A919B1BC1C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0840" y="2114076"/>
                <a:ext cx="651645" cy="374654"/>
              </a:xfrm>
              <a:prstGeom prst="rect">
                <a:avLst/>
              </a:prstGeom>
              <a:blipFill>
                <a:blip r:embed="rId5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AC4624D7-FA9D-4AA7-8536-C7CF91C92F7C}"/>
                  </a:ext>
                </a:extLst>
              </p:cNvPr>
              <p:cNvSpPr txBox="1"/>
              <p:nvPr/>
            </p:nvSpPr>
            <p:spPr>
              <a:xfrm>
                <a:off x="3273279" y="4032369"/>
                <a:ext cx="65164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</m:ctrlPr>
                        </m:sSubPr>
                        <m:e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ja-JP" altLang="en-US" dirty="0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AC4624D7-FA9D-4AA7-8536-C7CF91C92F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3279" y="4032369"/>
                <a:ext cx="651645" cy="369332"/>
              </a:xfrm>
              <a:prstGeom prst="rect">
                <a:avLst/>
              </a:prstGeom>
              <a:blipFill>
                <a:blip r:embed="rId6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4892EFC3-55FB-4259-B22A-99F152FC56C4}"/>
                  </a:ext>
                </a:extLst>
              </p:cNvPr>
              <p:cNvSpPr txBox="1"/>
              <p:nvPr/>
            </p:nvSpPr>
            <p:spPr>
              <a:xfrm>
                <a:off x="9054006" y="3410587"/>
                <a:ext cx="47434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eiryo UI" panose="020B0604030504040204" pitchFamily="50" charset="-128"/>
                        </a:rPr>
                        <m:t>𝑦</m:t>
                      </m:r>
                    </m:oMath>
                  </m:oMathPara>
                </a14:m>
                <a:endParaRPr kumimoji="1" lang="ja-JP" altLang="en-US" dirty="0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4892EFC3-55FB-4259-B22A-99F152FC56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4006" y="3410587"/>
                <a:ext cx="474346" cy="369332"/>
              </a:xfrm>
              <a:prstGeom prst="rect">
                <a:avLst/>
              </a:prstGeom>
              <a:blipFill>
                <a:blip r:embed="rId7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9" name="TextBox 108">
            <a:extLst>
              <a:ext uri="{FF2B5EF4-FFF2-40B4-BE49-F238E27FC236}">
                <a16:creationId xmlns:a16="http://schemas.microsoft.com/office/drawing/2014/main" id="{3A47761D-2D5D-488F-BEE7-1272C99B749F}"/>
              </a:ext>
            </a:extLst>
          </p:cNvPr>
          <p:cNvSpPr txBox="1"/>
          <p:nvPr/>
        </p:nvSpPr>
        <p:spPr>
          <a:xfrm>
            <a:off x="8650775" y="1669298"/>
            <a:ext cx="966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出力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380C94C-909E-48C2-B188-AB6C41697AAA}"/>
                  </a:ext>
                </a:extLst>
              </p:cNvPr>
              <p:cNvSpPr txBox="1"/>
              <p:nvPr/>
            </p:nvSpPr>
            <p:spPr>
              <a:xfrm>
                <a:off x="4972350" y="4541879"/>
                <a:ext cx="65164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eiryo UI" panose="020B0604030504040204" pitchFamily="50" charset="-128"/>
                        </a:rPr>
                        <m:t>𝑏</m:t>
                      </m:r>
                      <m:r>
                        <a:rPr kumimoji="1" lang="en-US" altLang="ja-JP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eiryo UI" panose="020B0604030504040204" pitchFamily="50" charset="-128"/>
                        </a:rPr>
                        <m:t>𝑖𝑎𝑠</m:t>
                      </m:r>
                    </m:oMath>
                  </m:oMathPara>
                </a14:m>
                <a:endParaRPr kumimoji="1" lang="ja-JP" altLang="en-US" dirty="0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380C94C-909E-48C2-B188-AB6C41697A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2350" y="4541879"/>
                <a:ext cx="651645" cy="369332"/>
              </a:xfrm>
              <a:prstGeom prst="rect">
                <a:avLst/>
              </a:prstGeom>
              <a:blipFill>
                <a:blip r:embed="rId8"/>
                <a:stretch>
                  <a:fillRect l="-28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3B128CF-876E-4EF2-89F3-C8C7987680B0}"/>
              </a:ext>
            </a:extLst>
          </p:cNvPr>
          <p:cNvCxnSpPr>
            <a:cxnSpLocks/>
            <a:stCxn id="83" idx="4"/>
            <a:endCxn id="38" idx="0"/>
          </p:cNvCxnSpPr>
          <p:nvPr/>
        </p:nvCxnSpPr>
        <p:spPr>
          <a:xfrm flipH="1">
            <a:off x="5298173" y="4144002"/>
            <a:ext cx="1078" cy="397877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itle 2">
            <a:extLst>
              <a:ext uri="{FF2B5EF4-FFF2-40B4-BE49-F238E27FC236}">
                <a16:creationId xmlns:a16="http://schemas.microsoft.com/office/drawing/2014/main" id="{7FD645F8-783D-4B03-9AE4-74BE125622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0881"/>
            <a:ext cx="10515600" cy="926154"/>
          </a:xfrm>
          <a:effectLst/>
        </p:spPr>
        <p:txBody>
          <a:bodyPr>
            <a:noAutofit/>
          </a:bodyPr>
          <a:lstStyle/>
          <a:p>
            <a:pPr algn="ctr"/>
            <a:r>
              <a:rPr lang="en-US" altLang="ja-JP" sz="3200" dirty="0"/>
              <a:t>XOR</a:t>
            </a:r>
            <a:r>
              <a:rPr lang="ja-JP" altLang="en-US" sz="3200" dirty="0"/>
              <a:t>の失敗</a:t>
            </a:r>
            <a:br>
              <a:rPr lang="en-US" altLang="ja-JP" sz="3200" dirty="0"/>
            </a:br>
            <a:r>
              <a:rPr lang="ja-JP" altLang="en-US" sz="2000" dirty="0"/>
              <a:t>なにか足りないかも</a:t>
            </a:r>
            <a:r>
              <a:rPr lang="en-US" altLang="ja-JP" sz="2000" dirty="0"/>
              <a:t>…</a:t>
            </a:r>
            <a:endParaRPr kumimoji="1" lang="ja-JP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07225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8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12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3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7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2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3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" grpId="0" animBg="1"/>
      <p:bldP spid="93" grpId="0" animBg="1"/>
      <p:bldP spid="38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Oval 77">
            <a:extLst>
              <a:ext uri="{FF2B5EF4-FFF2-40B4-BE49-F238E27FC236}">
                <a16:creationId xmlns:a16="http://schemas.microsoft.com/office/drawing/2014/main" id="{FECA16E2-9090-46A0-9E6D-40D877F759EC}"/>
              </a:ext>
            </a:extLst>
          </p:cNvPr>
          <p:cNvSpPr/>
          <p:nvPr/>
        </p:nvSpPr>
        <p:spPr>
          <a:xfrm>
            <a:off x="4329763" y="2217071"/>
            <a:ext cx="228600" cy="228600"/>
          </a:xfrm>
          <a:prstGeom prst="ellipse">
            <a:avLst/>
          </a:prstGeom>
          <a:solidFill>
            <a:srgbClr val="FFFFFF">
              <a:alpha val="25098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47CEE5DB-0018-4CE7-9F5C-4A70D4E88675}"/>
              </a:ext>
            </a:extLst>
          </p:cNvPr>
          <p:cNvSpPr/>
          <p:nvPr/>
        </p:nvSpPr>
        <p:spPr>
          <a:xfrm>
            <a:off x="4329763" y="4781288"/>
            <a:ext cx="228600" cy="228600"/>
          </a:xfrm>
          <a:prstGeom prst="ellipse">
            <a:avLst/>
          </a:prstGeom>
          <a:solidFill>
            <a:srgbClr val="FFFFFF">
              <a:alpha val="25098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13D3A656-9E35-4D1C-8EF3-4FEDA5155E36}"/>
              </a:ext>
            </a:extLst>
          </p:cNvPr>
          <p:cNvCxnSpPr>
            <a:cxnSpLocks/>
            <a:endCxn id="78" idx="6"/>
          </p:cNvCxnSpPr>
          <p:nvPr/>
        </p:nvCxnSpPr>
        <p:spPr>
          <a:xfrm flipH="1" flipV="1">
            <a:off x="4558363" y="2331371"/>
            <a:ext cx="1597347" cy="131730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508AD947-DD7C-4018-AD23-5B3508833787}"/>
              </a:ext>
            </a:extLst>
          </p:cNvPr>
          <p:cNvCxnSpPr>
            <a:cxnSpLocks/>
            <a:endCxn id="79" idx="6"/>
          </p:cNvCxnSpPr>
          <p:nvPr/>
        </p:nvCxnSpPr>
        <p:spPr>
          <a:xfrm flipH="1">
            <a:off x="4558363" y="3648674"/>
            <a:ext cx="1597347" cy="1246914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7E6D5016-7A32-491B-9DAF-B09B57AD33FC}"/>
              </a:ext>
            </a:extLst>
          </p:cNvPr>
          <p:cNvSpPr txBox="1"/>
          <p:nvPr/>
        </p:nvSpPr>
        <p:spPr>
          <a:xfrm>
            <a:off x="4118240" y="1672123"/>
            <a:ext cx="651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入力</a:t>
            </a:r>
          </a:p>
        </p:txBody>
      </p: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29142121-AD5E-4287-B81F-BF1791F9E705}"/>
              </a:ext>
            </a:extLst>
          </p:cNvPr>
          <p:cNvCxnSpPr>
            <a:cxnSpLocks/>
            <a:stCxn id="96" idx="2"/>
          </p:cNvCxnSpPr>
          <p:nvPr/>
        </p:nvCxnSpPr>
        <p:spPr>
          <a:xfrm flipH="1">
            <a:off x="6384310" y="3645177"/>
            <a:ext cx="1299218" cy="3497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Oval 95">
            <a:extLst>
              <a:ext uri="{FF2B5EF4-FFF2-40B4-BE49-F238E27FC236}">
                <a16:creationId xmlns:a16="http://schemas.microsoft.com/office/drawing/2014/main" id="{1E6E27AB-2202-4459-93B5-7486FDF24614}"/>
              </a:ext>
            </a:extLst>
          </p:cNvPr>
          <p:cNvSpPr/>
          <p:nvPr/>
        </p:nvSpPr>
        <p:spPr>
          <a:xfrm>
            <a:off x="7683528" y="3530877"/>
            <a:ext cx="228600" cy="228600"/>
          </a:xfrm>
          <a:prstGeom prst="ellipse">
            <a:avLst/>
          </a:prstGeom>
          <a:solidFill>
            <a:srgbClr val="FFFFFF">
              <a:alpha val="25098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E1DDF11B-C236-42FD-B3E9-75E46489AEAC}"/>
                  </a:ext>
                </a:extLst>
              </p:cNvPr>
              <p:cNvSpPr txBox="1"/>
              <p:nvPr/>
            </p:nvSpPr>
            <p:spPr>
              <a:xfrm>
                <a:off x="3792417" y="2067290"/>
                <a:ext cx="65164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</m:ctrlPr>
                        </m:sSubPr>
                        <m:e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ja-JP" altLang="en-US" dirty="0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E1DDF11B-C236-42FD-B3E9-75E46489AE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2417" y="2067290"/>
                <a:ext cx="651645" cy="369332"/>
              </a:xfrm>
              <a:prstGeom prst="rect">
                <a:avLst/>
              </a:prstGeom>
              <a:blipFill>
                <a:blip r:embed="rId3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549964B3-571F-4926-B6AE-63F00A445752}"/>
                  </a:ext>
                </a:extLst>
              </p:cNvPr>
              <p:cNvSpPr txBox="1"/>
              <p:nvPr/>
            </p:nvSpPr>
            <p:spPr>
              <a:xfrm>
                <a:off x="3792417" y="4673387"/>
                <a:ext cx="65164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</m:ctrlPr>
                        </m:sSubPr>
                        <m:e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ja-JP" altLang="en-US" dirty="0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549964B3-571F-4926-B6AE-63F00A4457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2417" y="4673387"/>
                <a:ext cx="651645" cy="369332"/>
              </a:xfrm>
              <a:prstGeom prst="rect">
                <a:avLst/>
              </a:prstGeom>
              <a:blipFill>
                <a:blip r:embed="rId4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4892EFC3-55FB-4259-B22A-99F152FC56C4}"/>
                  </a:ext>
                </a:extLst>
              </p:cNvPr>
              <p:cNvSpPr txBox="1"/>
              <p:nvPr/>
            </p:nvSpPr>
            <p:spPr>
              <a:xfrm>
                <a:off x="7981657" y="3390145"/>
                <a:ext cx="47434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eiryo UI" panose="020B0604030504040204" pitchFamily="50" charset="-128"/>
                        </a:rPr>
                        <m:t>𝑦</m:t>
                      </m:r>
                    </m:oMath>
                  </m:oMathPara>
                </a14:m>
                <a:endParaRPr kumimoji="1" lang="ja-JP" altLang="en-US" dirty="0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4892EFC3-55FB-4259-B22A-99F152FC56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1657" y="3390145"/>
                <a:ext cx="474346" cy="369332"/>
              </a:xfrm>
              <a:prstGeom prst="rect">
                <a:avLst/>
              </a:prstGeom>
              <a:blipFill>
                <a:blip r:embed="rId5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9" name="TextBox 108">
            <a:extLst>
              <a:ext uri="{FF2B5EF4-FFF2-40B4-BE49-F238E27FC236}">
                <a16:creationId xmlns:a16="http://schemas.microsoft.com/office/drawing/2014/main" id="{3A47761D-2D5D-488F-BEE7-1272C99B749F}"/>
              </a:ext>
            </a:extLst>
          </p:cNvPr>
          <p:cNvSpPr txBox="1"/>
          <p:nvPr/>
        </p:nvSpPr>
        <p:spPr>
          <a:xfrm>
            <a:off x="7428675" y="1673087"/>
            <a:ext cx="966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出力</a:t>
            </a:r>
          </a:p>
        </p:txBody>
      </p:sp>
      <p:sp>
        <p:nvSpPr>
          <p:cNvPr id="26" name="Title 2">
            <a:extLst>
              <a:ext uri="{FF2B5EF4-FFF2-40B4-BE49-F238E27FC236}">
                <a16:creationId xmlns:a16="http://schemas.microsoft.com/office/drawing/2014/main" id="{7FD645F8-783D-4B03-9AE4-74BE125622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0881"/>
            <a:ext cx="10515600" cy="926154"/>
          </a:xfrm>
          <a:effectLst/>
        </p:spPr>
        <p:txBody>
          <a:bodyPr>
            <a:noAutofit/>
          </a:bodyPr>
          <a:lstStyle/>
          <a:p>
            <a:pPr algn="ctr"/>
            <a:r>
              <a:rPr lang="en-US" altLang="ja-JP" sz="3200" dirty="0"/>
              <a:t>XOR</a:t>
            </a:r>
            <a:r>
              <a:rPr lang="ja-JP" altLang="en-US" sz="3200" dirty="0"/>
              <a:t>の失敗</a:t>
            </a:r>
            <a:br>
              <a:rPr lang="en-US" altLang="ja-JP" sz="3200" dirty="0"/>
            </a:br>
            <a:r>
              <a:rPr lang="ja-JP" altLang="en-US" sz="2000" dirty="0"/>
              <a:t>なにか足りないかも</a:t>
            </a:r>
            <a:r>
              <a:rPr lang="en-US" altLang="ja-JP" sz="2000" dirty="0"/>
              <a:t>…</a:t>
            </a:r>
            <a:endParaRPr kumimoji="1" lang="ja-JP" altLang="en-US" sz="3200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B3118D9-A4BF-4AB9-A4D2-98A161F66801}"/>
              </a:ext>
            </a:extLst>
          </p:cNvPr>
          <p:cNvSpPr/>
          <p:nvPr/>
        </p:nvSpPr>
        <p:spPr>
          <a:xfrm>
            <a:off x="6155710" y="3534374"/>
            <a:ext cx="228600" cy="228600"/>
          </a:xfrm>
          <a:prstGeom prst="ellipse">
            <a:avLst/>
          </a:prstGeom>
          <a:solidFill>
            <a:srgbClr val="ED7D31">
              <a:alpha val="25098"/>
            </a:srgbClr>
          </a:solidFill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69068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Oval 77">
            <a:extLst>
              <a:ext uri="{FF2B5EF4-FFF2-40B4-BE49-F238E27FC236}">
                <a16:creationId xmlns:a16="http://schemas.microsoft.com/office/drawing/2014/main" id="{FECA16E2-9090-46A0-9E6D-40D877F759EC}"/>
              </a:ext>
            </a:extLst>
          </p:cNvPr>
          <p:cNvSpPr/>
          <p:nvPr/>
        </p:nvSpPr>
        <p:spPr>
          <a:xfrm>
            <a:off x="5589219" y="2217071"/>
            <a:ext cx="228600" cy="228600"/>
          </a:xfrm>
          <a:prstGeom prst="ellipse">
            <a:avLst/>
          </a:prstGeom>
          <a:solidFill>
            <a:srgbClr val="ED7D31">
              <a:alpha val="25098"/>
            </a:srgbClr>
          </a:solidFill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47CEE5DB-0018-4CE7-9F5C-4A70D4E88675}"/>
              </a:ext>
            </a:extLst>
          </p:cNvPr>
          <p:cNvSpPr/>
          <p:nvPr/>
        </p:nvSpPr>
        <p:spPr>
          <a:xfrm>
            <a:off x="5589219" y="4781288"/>
            <a:ext cx="228600" cy="228600"/>
          </a:xfrm>
          <a:prstGeom prst="ellipse">
            <a:avLst/>
          </a:prstGeom>
          <a:solidFill>
            <a:srgbClr val="ED7D31">
              <a:alpha val="25098"/>
            </a:srgbClr>
          </a:solidFill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13D3A656-9E35-4D1C-8EF3-4FEDA5155E36}"/>
              </a:ext>
            </a:extLst>
          </p:cNvPr>
          <p:cNvCxnSpPr>
            <a:cxnSpLocks/>
            <a:stCxn id="24" idx="2"/>
            <a:endCxn id="78" idx="6"/>
          </p:cNvCxnSpPr>
          <p:nvPr/>
        </p:nvCxnSpPr>
        <p:spPr>
          <a:xfrm flipH="1" flipV="1">
            <a:off x="5817819" y="2331371"/>
            <a:ext cx="756466" cy="131730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508AD947-DD7C-4018-AD23-5B3508833787}"/>
              </a:ext>
            </a:extLst>
          </p:cNvPr>
          <p:cNvCxnSpPr>
            <a:cxnSpLocks/>
            <a:stCxn id="24" idx="2"/>
            <a:endCxn id="79" idx="6"/>
          </p:cNvCxnSpPr>
          <p:nvPr/>
        </p:nvCxnSpPr>
        <p:spPr>
          <a:xfrm flipH="1">
            <a:off x="5817819" y="3648674"/>
            <a:ext cx="756466" cy="1246914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7E6D5016-7A32-491B-9DAF-B09B57AD33FC}"/>
              </a:ext>
            </a:extLst>
          </p:cNvPr>
          <p:cNvSpPr txBox="1"/>
          <p:nvPr/>
        </p:nvSpPr>
        <p:spPr>
          <a:xfrm>
            <a:off x="5062436" y="1672123"/>
            <a:ext cx="1299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中間層</a:t>
            </a:r>
          </a:p>
        </p:txBody>
      </p: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29142121-AD5E-4287-B81F-BF1791F9E705}"/>
              </a:ext>
            </a:extLst>
          </p:cNvPr>
          <p:cNvCxnSpPr>
            <a:cxnSpLocks/>
          </p:cNvCxnSpPr>
          <p:nvPr/>
        </p:nvCxnSpPr>
        <p:spPr>
          <a:xfrm flipH="1">
            <a:off x="4287963" y="2331371"/>
            <a:ext cx="1299218" cy="3497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Oval 95">
            <a:extLst>
              <a:ext uri="{FF2B5EF4-FFF2-40B4-BE49-F238E27FC236}">
                <a16:creationId xmlns:a16="http://schemas.microsoft.com/office/drawing/2014/main" id="{1E6E27AB-2202-4459-93B5-7486FDF24614}"/>
              </a:ext>
            </a:extLst>
          </p:cNvPr>
          <p:cNvSpPr/>
          <p:nvPr/>
        </p:nvSpPr>
        <p:spPr>
          <a:xfrm>
            <a:off x="8102103" y="3530877"/>
            <a:ext cx="228600" cy="228600"/>
          </a:xfrm>
          <a:prstGeom prst="ellipse">
            <a:avLst/>
          </a:prstGeom>
          <a:solidFill>
            <a:srgbClr val="FFFFFF">
              <a:alpha val="25098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E1DDF11B-C236-42FD-B3E9-75E46489AEAC}"/>
                  </a:ext>
                </a:extLst>
              </p:cNvPr>
              <p:cNvSpPr txBox="1"/>
              <p:nvPr/>
            </p:nvSpPr>
            <p:spPr>
              <a:xfrm>
                <a:off x="5435285" y="2445671"/>
                <a:ext cx="65164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</m:ctrlPr>
                        </m:sSubPr>
                        <m:e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ja-JP" altLang="en-US" dirty="0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E1DDF11B-C236-42FD-B3E9-75E46489AE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5285" y="2445671"/>
                <a:ext cx="651645" cy="369332"/>
              </a:xfrm>
              <a:prstGeom prst="rect">
                <a:avLst/>
              </a:prstGeom>
              <a:blipFill>
                <a:blip r:embed="rId2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549964B3-571F-4926-B6AE-63F00A445752}"/>
                  </a:ext>
                </a:extLst>
              </p:cNvPr>
              <p:cNvSpPr txBox="1"/>
              <p:nvPr/>
            </p:nvSpPr>
            <p:spPr>
              <a:xfrm>
                <a:off x="5437265" y="5001211"/>
                <a:ext cx="65164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</m:ctrlPr>
                        </m:sSubPr>
                        <m:e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ja-JP" altLang="en-US" dirty="0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549964B3-571F-4926-B6AE-63F00A4457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7265" y="5001211"/>
                <a:ext cx="651645" cy="369332"/>
              </a:xfrm>
              <a:prstGeom prst="rect">
                <a:avLst/>
              </a:prstGeom>
              <a:blipFill>
                <a:blip r:embed="rId3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4892EFC3-55FB-4259-B22A-99F152FC56C4}"/>
                  </a:ext>
                </a:extLst>
              </p:cNvPr>
              <p:cNvSpPr txBox="1"/>
              <p:nvPr/>
            </p:nvSpPr>
            <p:spPr>
              <a:xfrm>
                <a:off x="8361180" y="3429000"/>
                <a:ext cx="47434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eiryo UI" panose="020B0604030504040204" pitchFamily="50" charset="-128"/>
                        </a:rPr>
                        <m:t>𝑦</m:t>
                      </m:r>
                    </m:oMath>
                  </m:oMathPara>
                </a14:m>
                <a:endParaRPr kumimoji="1" lang="ja-JP" altLang="en-US" dirty="0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4892EFC3-55FB-4259-B22A-99F152FC56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1180" y="3429000"/>
                <a:ext cx="474346" cy="369332"/>
              </a:xfrm>
              <a:prstGeom prst="rect">
                <a:avLst/>
              </a:prstGeom>
              <a:blipFill>
                <a:blip r:embed="rId4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9" name="TextBox 108">
            <a:extLst>
              <a:ext uri="{FF2B5EF4-FFF2-40B4-BE49-F238E27FC236}">
                <a16:creationId xmlns:a16="http://schemas.microsoft.com/office/drawing/2014/main" id="{3A47761D-2D5D-488F-BEE7-1272C99B749F}"/>
              </a:ext>
            </a:extLst>
          </p:cNvPr>
          <p:cNvSpPr txBox="1"/>
          <p:nvPr/>
        </p:nvSpPr>
        <p:spPr>
          <a:xfrm>
            <a:off x="7732950" y="1672123"/>
            <a:ext cx="966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出力</a:t>
            </a:r>
          </a:p>
        </p:txBody>
      </p:sp>
      <p:sp>
        <p:nvSpPr>
          <p:cNvPr id="26" name="Title 2">
            <a:extLst>
              <a:ext uri="{FF2B5EF4-FFF2-40B4-BE49-F238E27FC236}">
                <a16:creationId xmlns:a16="http://schemas.microsoft.com/office/drawing/2014/main" id="{7FD645F8-783D-4B03-9AE4-74BE125622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0881"/>
            <a:ext cx="10515600" cy="926154"/>
          </a:xfrm>
          <a:effectLst/>
        </p:spPr>
        <p:txBody>
          <a:bodyPr>
            <a:noAutofit/>
          </a:bodyPr>
          <a:lstStyle/>
          <a:p>
            <a:pPr algn="ctr"/>
            <a:r>
              <a:rPr lang="en-US" altLang="ja-JP" sz="3200" dirty="0"/>
              <a:t>XOR</a:t>
            </a:r>
            <a:r>
              <a:rPr lang="ja-JP" altLang="en-US" sz="3200" dirty="0"/>
              <a:t>の失敗</a:t>
            </a:r>
            <a:br>
              <a:rPr lang="en-US" altLang="ja-JP" sz="3200" dirty="0"/>
            </a:br>
            <a:r>
              <a:rPr lang="ja-JP" altLang="en-US" sz="2000" dirty="0"/>
              <a:t>なにか足りないかも</a:t>
            </a:r>
            <a:r>
              <a:rPr lang="en-US" altLang="ja-JP" sz="2000" dirty="0"/>
              <a:t>…</a:t>
            </a:r>
            <a:endParaRPr kumimoji="1" lang="ja-JP" altLang="en-US" sz="3200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B3118D9-A4BF-4AB9-A4D2-98A161F66801}"/>
              </a:ext>
            </a:extLst>
          </p:cNvPr>
          <p:cNvSpPr/>
          <p:nvPr/>
        </p:nvSpPr>
        <p:spPr>
          <a:xfrm>
            <a:off x="6574285" y="3534374"/>
            <a:ext cx="228600" cy="228600"/>
          </a:xfrm>
          <a:prstGeom prst="ellipse">
            <a:avLst/>
          </a:prstGeom>
          <a:solidFill>
            <a:srgbClr val="ED7D31">
              <a:alpha val="25098"/>
            </a:srgbClr>
          </a:solidFill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011D4FC-C0B7-484E-8023-E65B2ABFF448}"/>
              </a:ext>
            </a:extLst>
          </p:cNvPr>
          <p:cNvSpPr/>
          <p:nvPr/>
        </p:nvSpPr>
        <p:spPr>
          <a:xfrm>
            <a:off x="4059363" y="2217071"/>
            <a:ext cx="228600" cy="228600"/>
          </a:xfrm>
          <a:prstGeom prst="ellipse">
            <a:avLst/>
          </a:prstGeom>
          <a:solidFill>
            <a:srgbClr val="FFFFFF">
              <a:alpha val="25098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F6F80AA-3F71-4EF4-B839-76957595E806}"/>
              </a:ext>
            </a:extLst>
          </p:cNvPr>
          <p:cNvSpPr/>
          <p:nvPr/>
        </p:nvSpPr>
        <p:spPr>
          <a:xfrm>
            <a:off x="4059363" y="4781288"/>
            <a:ext cx="228600" cy="228600"/>
          </a:xfrm>
          <a:prstGeom prst="ellipse">
            <a:avLst/>
          </a:prstGeom>
          <a:solidFill>
            <a:srgbClr val="FFFFFF">
              <a:alpha val="25098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6E99F15-90EF-49B1-A260-25BC8A06ACCF}"/>
                  </a:ext>
                </a:extLst>
              </p:cNvPr>
              <p:cNvSpPr txBox="1"/>
              <p:nvPr/>
            </p:nvSpPr>
            <p:spPr>
              <a:xfrm>
                <a:off x="3522017" y="2067290"/>
                <a:ext cx="65164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</m:ctrlPr>
                        </m:sSubPr>
                        <m:e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ja-JP" altLang="en-US" dirty="0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6E99F15-90EF-49B1-A260-25BC8A06AC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2017" y="2067290"/>
                <a:ext cx="651645" cy="369332"/>
              </a:xfrm>
              <a:prstGeom prst="rect">
                <a:avLst/>
              </a:prstGeom>
              <a:blipFill>
                <a:blip r:embed="rId5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A6B8AE9-5B82-4AC6-85BE-5E57113EEDDD}"/>
                  </a:ext>
                </a:extLst>
              </p:cNvPr>
              <p:cNvSpPr txBox="1"/>
              <p:nvPr/>
            </p:nvSpPr>
            <p:spPr>
              <a:xfrm>
                <a:off x="3522017" y="4673387"/>
                <a:ext cx="65164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</m:ctrlPr>
                        </m:sSubPr>
                        <m:e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ja-JP" altLang="en-US" dirty="0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A6B8AE9-5B82-4AC6-85BE-5E57113EED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2017" y="4673387"/>
                <a:ext cx="651645" cy="369332"/>
              </a:xfrm>
              <a:prstGeom prst="rect">
                <a:avLst/>
              </a:prstGeom>
              <a:blipFill>
                <a:blip r:embed="rId6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9C05E63-082D-4792-A6F9-0C731929E218}"/>
              </a:ext>
            </a:extLst>
          </p:cNvPr>
          <p:cNvCxnSpPr>
            <a:cxnSpLocks/>
          </p:cNvCxnSpPr>
          <p:nvPr/>
        </p:nvCxnSpPr>
        <p:spPr>
          <a:xfrm flipH="1">
            <a:off x="4287963" y="4895588"/>
            <a:ext cx="1299218" cy="3497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0787D72-5E7D-48F6-847C-6D9A81A9091D}"/>
              </a:ext>
            </a:extLst>
          </p:cNvPr>
          <p:cNvCxnSpPr>
            <a:cxnSpLocks/>
          </p:cNvCxnSpPr>
          <p:nvPr/>
        </p:nvCxnSpPr>
        <p:spPr>
          <a:xfrm flipH="1">
            <a:off x="6792005" y="3648379"/>
            <a:ext cx="1299218" cy="3497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AFC972F-8377-4CCA-B715-F55FC0E18A5F}"/>
              </a:ext>
            </a:extLst>
          </p:cNvPr>
          <p:cNvCxnSpPr>
            <a:cxnSpLocks/>
            <a:stCxn id="79" idx="2"/>
            <a:endCxn id="15" idx="6"/>
          </p:cNvCxnSpPr>
          <p:nvPr/>
        </p:nvCxnSpPr>
        <p:spPr>
          <a:xfrm flipH="1" flipV="1">
            <a:off x="4287963" y="2331371"/>
            <a:ext cx="1301256" cy="2564217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13EC676-6255-43DF-9C00-0A18E25A62D8}"/>
              </a:ext>
            </a:extLst>
          </p:cNvPr>
          <p:cNvCxnSpPr>
            <a:cxnSpLocks/>
            <a:stCxn id="78" idx="2"/>
            <a:endCxn id="16" idx="6"/>
          </p:cNvCxnSpPr>
          <p:nvPr/>
        </p:nvCxnSpPr>
        <p:spPr>
          <a:xfrm flipH="1">
            <a:off x="4287963" y="2331371"/>
            <a:ext cx="1301256" cy="2564217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65322C9D-2290-464D-B661-930E5488C202}"/>
              </a:ext>
            </a:extLst>
          </p:cNvPr>
          <p:cNvSpPr txBox="1"/>
          <p:nvPr/>
        </p:nvSpPr>
        <p:spPr>
          <a:xfrm>
            <a:off x="3934445" y="1672123"/>
            <a:ext cx="651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入力</a:t>
            </a:r>
          </a:p>
        </p:txBody>
      </p:sp>
    </p:spTree>
    <p:extLst>
      <p:ext uri="{BB962C8B-B14F-4D97-AF65-F5344CB8AC3E}">
        <p14:creationId xmlns:p14="http://schemas.microsoft.com/office/powerpoint/2010/main" val="681351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53D839C-EC56-4DA1-B039-E9C286292A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20117"/>
            <a:ext cx="10515600" cy="5627763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ja-JP" altLang="en-US" sz="5400" dirty="0"/>
              <a:t>それでは、演習へ！</a:t>
            </a:r>
            <a:endParaRPr lang="en-US" altLang="ja-JP" sz="5400" dirty="0"/>
          </a:p>
        </p:txBody>
      </p:sp>
    </p:spTree>
    <p:extLst>
      <p:ext uri="{BB962C8B-B14F-4D97-AF65-F5344CB8AC3E}">
        <p14:creationId xmlns:p14="http://schemas.microsoft.com/office/powerpoint/2010/main" val="18325403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53D839C-EC56-4DA1-B039-E9C286292A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20117"/>
            <a:ext cx="10515600" cy="5627763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ja-JP" altLang="en-US" sz="5400" dirty="0"/>
              <a:t>分類</a:t>
            </a:r>
            <a:endParaRPr lang="en-US" altLang="ja-JP" sz="5400" dirty="0"/>
          </a:p>
        </p:txBody>
      </p:sp>
    </p:spTree>
    <p:extLst>
      <p:ext uri="{BB962C8B-B14F-4D97-AF65-F5344CB8AC3E}">
        <p14:creationId xmlns:p14="http://schemas.microsoft.com/office/powerpoint/2010/main" val="20610824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53D839C-EC56-4DA1-B039-E9C286292A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20117"/>
            <a:ext cx="10515600" cy="5656845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ja-JP" altLang="en-US" sz="5400" dirty="0"/>
              <a:t>今日の目的</a:t>
            </a:r>
          </a:p>
        </p:txBody>
      </p:sp>
    </p:spTree>
    <p:extLst>
      <p:ext uri="{BB962C8B-B14F-4D97-AF65-F5344CB8AC3E}">
        <p14:creationId xmlns:p14="http://schemas.microsoft.com/office/powerpoint/2010/main" val="304154128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53D839C-EC56-4DA1-B039-E9C286292A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20116"/>
            <a:ext cx="5469517" cy="2694139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ja-JP" altLang="en-US" sz="5400" dirty="0"/>
              <a:t>データセット：</a:t>
            </a:r>
            <a:endParaRPr lang="en-US" altLang="ja-JP" sz="5400" dirty="0"/>
          </a:p>
          <a:p>
            <a:pPr marL="0" indent="0" algn="ctr">
              <a:buNone/>
            </a:pPr>
            <a:endParaRPr lang="en-US" altLang="ja-JP" sz="2000" dirty="0"/>
          </a:p>
          <a:p>
            <a:pPr marL="0" indent="0" algn="ctr">
              <a:buNone/>
            </a:pPr>
            <a:r>
              <a:rPr lang="ja-JP" altLang="en-US" sz="5400" dirty="0"/>
              <a:t>パスワードの強さ</a:t>
            </a:r>
            <a:endParaRPr lang="en-US" altLang="ja-JP" sz="5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FE22A52-CFC3-449F-9AAF-02EA49CC38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8547" y="476364"/>
            <a:ext cx="3580309" cy="549461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0FEFA42-4B64-4B74-890C-AD4CDB16F515}"/>
              </a:ext>
            </a:extLst>
          </p:cNvPr>
          <p:cNvSpPr txBox="1"/>
          <p:nvPr/>
        </p:nvSpPr>
        <p:spPr>
          <a:xfrm>
            <a:off x="524958" y="6168607"/>
            <a:ext cx="1014304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600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https://www.kaggle.com/bhavikbb/password-strength-classifier-dataset</a:t>
            </a:r>
          </a:p>
        </p:txBody>
      </p:sp>
    </p:spTree>
    <p:extLst>
      <p:ext uri="{BB962C8B-B14F-4D97-AF65-F5344CB8AC3E}">
        <p14:creationId xmlns:p14="http://schemas.microsoft.com/office/powerpoint/2010/main" val="70254754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53D839C-EC56-4DA1-B039-E9C286292A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20117"/>
            <a:ext cx="10515600" cy="5668247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ja-JP" altLang="en-US" sz="5400" dirty="0"/>
              <a:t>課題：</a:t>
            </a:r>
            <a:r>
              <a:rPr lang="en-US" altLang="ja-JP" sz="5400" dirty="0"/>
              <a:t>AI</a:t>
            </a:r>
            <a:r>
              <a:rPr lang="ja-JP" altLang="en-US" sz="5400" dirty="0"/>
              <a:t>を作成</a:t>
            </a:r>
            <a:endParaRPr lang="en-US" altLang="ja-JP" sz="5400" dirty="0"/>
          </a:p>
          <a:p>
            <a:pPr marL="0" indent="0" algn="ctr">
              <a:buNone/>
            </a:pPr>
            <a:endParaRPr lang="en-US" altLang="ja-JP" sz="5400" dirty="0"/>
          </a:p>
          <a:p>
            <a:pPr marL="0" indent="0" algn="ctr">
              <a:buNone/>
            </a:pPr>
            <a:r>
              <a:rPr lang="ja-JP" altLang="en-US" sz="5400" dirty="0"/>
              <a:t>・入力：任意のパスワード</a:t>
            </a:r>
            <a:endParaRPr lang="en-US" altLang="ja-JP" sz="5400" dirty="0"/>
          </a:p>
          <a:p>
            <a:pPr marL="0" indent="0" algn="ctr">
              <a:buNone/>
            </a:pPr>
            <a:r>
              <a:rPr lang="ja-JP" altLang="en-US" sz="5400" dirty="0"/>
              <a:t>・出力：強さの判定</a:t>
            </a:r>
            <a:endParaRPr lang="en-US" altLang="ja-JP" sz="5400" dirty="0"/>
          </a:p>
        </p:txBody>
      </p:sp>
    </p:spTree>
    <p:extLst>
      <p:ext uri="{BB962C8B-B14F-4D97-AF65-F5344CB8AC3E}">
        <p14:creationId xmlns:p14="http://schemas.microsoft.com/office/powerpoint/2010/main" val="94961527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53D839C-EC56-4DA1-B039-E9C286292A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20117"/>
            <a:ext cx="10515600" cy="5627763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ja-JP" altLang="en-US" sz="5400" dirty="0"/>
              <a:t>をやろうとしたら・・・</a:t>
            </a:r>
            <a:endParaRPr lang="en-US" altLang="ja-JP" sz="5400" dirty="0"/>
          </a:p>
        </p:txBody>
      </p:sp>
    </p:spTree>
    <p:extLst>
      <p:ext uri="{BB962C8B-B14F-4D97-AF65-F5344CB8AC3E}">
        <p14:creationId xmlns:p14="http://schemas.microsoft.com/office/powerpoint/2010/main" val="290376128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53D839C-EC56-4DA1-B039-E9C286292A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20117"/>
            <a:ext cx="10515600" cy="5627763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ja-JP" altLang="en-US" sz="5400" dirty="0"/>
              <a:t>パスワードは文字列</a:t>
            </a:r>
            <a:endParaRPr lang="en-US" altLang="ja-JP" sz="5400" dirty="0"/>
          </a:p>
        </p:txBody>
      </p:sp>
    </p:spTree>
    <p:extLst>
      <p:ext uri="{BB962C8B-B14F-4D97-AF65-F5344CB8AC3E}">
        <p14:creationId xmlns:p14="http://schemas.microsoft.com/office/powerpoint/2010/main" val="97353080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53D839C-EC56-4DA1-B039-E9C286292A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20117"/>
            <a:ext cx="10515600" cy="5627763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altLang="ja-JP" sz="5400" dirty="0"/>
              <a:t>AI</a:t>
            </a:r>
            <a:r>
              <a:rPr lang="ja-JP" altLang="en-US" sz="5400" dirty="0"/>
              <a:t>エンジニアの仕事！</a:t>
            </a:r>
            <a:endParaRPr lang="en-US" altLang="ja-JP" sz="5400" dirty="0"/>
          </a:p>
          <a:p>
            <a:pPr marL="0" indent="0" algn="ctr">
              <a:buNone/>
            </a:pPr>
            <a:r>
              <a:rPr lang="ja-JP" altLang="en-US" sz="5400" dirty="0"/>
              <a:t>特徴量を考える！</a:t>
            </a:r>
            <a:endParaRPr lang="en-US" altLang="ja-JP" sz="5400" dirty="0"/>
          </a:p>
        </p:txBody>
      </p:sp>
    </p:spTree>
    <p:extLst>
      <p:ext uri="{BB962C8B-B14F-4D97-AF65-F5344CB8AC3E}">
        <p14:creationId xmlns:p14="http://schemas.microsoft.com/office/powerpoint/2010/main" val="417684446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2">
            <a:extLst>
              <a:ext uri="{FF2B5EF4-FFF2-40B4-BE49-F238E27FC236}">
                <a16:creationId xmlns:a16="http://schemas.microsoft.com/office/drawing/2014/main" id="{7FD645F8-783D-4B03-9AE4-74BE125622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0881"/>
            <a:ext cx="10515600" cy="926154"/>
          </a:xfrm>
          <a:effectLst/>
        </p:spPr>
        <p:txBody>
          <a:bodyPr>
            <a:noAutofit/>
          </a:bodyPr>
          <a:lstStyle/>
          <a:p>
            <a:pPr algn="ctr"/>
            <a:r>
              <a:rPr lang="en-US" altLang="ja-JP" sz="3200" dirty="0"/>
              <a:t>AI</a:t>
            </a:r>
            <a:r>
              <a:rPr lang="ja-JP" altLang="en-US" sz="3200" dirty="0"/>
              <a:t>エンジニア：特徴量を考える</a:t>
            </a:r>
            <a:br>
              <a:rPr lang="en-US" altLang="ja-JP" sz="3200" dirty="0"/>
            </a:br>
            <a:r>
              <a:rPr lang="ja-JP" altLang="en-US" sz="2000" dirty="0"/>
              <a:t>数値ではないものを数値にする</a:t>
            </a:r>
            <a:endParaRPr kumimoji="1" lang="ja-JP" altLang="en-US" sz="3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635D57-85A5-44B5-AF0E-37A31776B1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3806" y="1363289"/>
            <a:ext cx="3471167" cy="49539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17AEA3F-EB07-480E-97AF-B84897CBA4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0578" y="1363288"/>
            <a:ext cx="3420588" cy="4953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20082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2">
            <a:extLst>
              <a:ext uri="{FF2B5EF4-FFF2-40B4-BE49-F238E27FC236}">
                <a16:creationId xmlns:a16="http://schemas.microsoft.com/office/drawing/2014/main" id="{7FD645F8-783D-4B03-9AE4-74BE125622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0881"/>
            <a:ext cx="10515600" cy="926154"/>
          </a:xfrm>
          <a:effectLst/>
        </p:spPr>
        <p:txBody>
          <a:bodyPr>
            <a:noAutofit/>
          </a:bodyPr>
          <a:lstStyle/>
          <a:p>
            <a:pPr algn="ctr"/>
            <a:r>
              <a:rPr lang="en-US" altLang="ja-JP" sz="3200" dirty="0"/>
              <a:t>AI</a:t>
            </a:r>
            <a:r>
              <a:rPr lang="ja-JP" altLang="en-US" sz="3200" dirty="0"/>
              <a:t>エンジニア：特徴量を考える</a:t>
            </a:r>
            <a:br>
              <a:rPr lang="en-US" altLang="ja-JP" sz="3200" dirty="0"/>
            </a:br>
            <a:r>
              <a:rPr lang="ja-JP" altLang="en-US" sz="2000" dirty="0"/>
              <a:t>数値ではないものを数値にする</a:t>
            </a:r>
            <a:endParaRPr kumimoji="1" lang="ja-JP" altLang="en-US" sz="3200" dirty="0"/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FDB1BA1E-A1F1-46DB-B31D-F52AE0D307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97035"/>
            <a:ext cx="10515600" cy="5050845"/>
          </a:xfrm>
        </p:spPr>
        <p:txBody>
          <a:bodyPr anchor="ctr">
            <a:normAutofit/>
          </a:bodyPr>
          <a:lstStyle/>
          <a:p>
            <a:r>
              <a:rPr lang="ja-JP" altLang="en-US" sz="4800" dirty="0"/>
              <a:t>　長さ（文字の数）</a:t>
            </a:r>
            <a:r>
              <a:rPr lang="en-US" altLang="ja-JP" sz="4800" dirty="0"/>
              <a:t>		</a:t>
            </a:r>
            <a:r>
              <a:rPr lang="ja-JP" altLang="en-US" sz="4800" dirty="0"/>
              <a:t>：０～１</a:t>
            </a:r>
            <a:endParaRPr lang="en-US" altLang="ja-JP" sz="4800" dirty="0"/>
          </a:p>
          <a:p>
            <a:r>
              <a:rPr lang="ja-JP" altLang="en-US" sz="4800" dirty="0"/>
              <a:t>　小文字があるのか？</a:t>
            </a:r>
            <a:r>
              <a:rPr lang="en-US" altLang="ja-JP" sz="4800" dirty="0"/>
              <a:t>	</a:t>
            </a:r>
            <a:r>
              <a:rPr lang="ja-JP" altLang="en-US" sz="4800" dirty="0"/>
              <a:t>：０か１</a:t>
            </a:r>
            <a:endParaRPr lang="en-US" altLang="ja-JP" sz="4800" dirty="0"/>
          </a:p>
          <a:p>
            <a:r>
              <a:rPr lang="ja-JP" altLang="en-US" sz="4800" dirty="0"/>
              <a:t>　大文字がるのか？</a:t>
            </a:r>
            <a:r>
              <a:rPr lang="en-US" altLang="ja-JP" sz="4800" dirty="0"/>
              <a:t>		</a:t>
            </a:r>
            <a:r>
              <a:rPr lang="ja-JP" altLang="en-US" sz="4800" dirty="0"/>
              <a:t>：０か１</a:t>
            </a:r>
            <a:endParaRPr lang="en-US" altLang="ja-JP" sz="4800" dirty="0"/>
          </a:p>
          <a:p>
            <a:r>
              <a:rPr lang="ja-JP" altLang="en-US" sz="4800" dirty="0"/>
              <a:t>　数字があるのか？</a:t>
            </a:r>
            <a:r>
              <a:rPr lang="en-US" altLang="ja-JP" sz="4800" dirty="0"/>
              <a:t>		</a:t>
            </a:r>
            <a:r>
              <a:rPr lang="ja-JP" altLang="en-US" sz="4800" dirty="0"/>
              <a:t>：０か１</a:t>
            </a:r>
            <a:endParaRPr lang="en-US" altLang="ja-JP" sz="4800" dirty="0"/>
          </a:p>
          <a:p>
            <a:r>
              <a:rPr lang="ja-JP" altLang="en-US" sz="4800" dirty="0"/>
              <a:t>　記号があるのか？</a:t>
            </a:r>
            <a:r>
              <a:rPr lang="en-US" altLang="ja-JP" sz="4800" dirty="0"/>
              <a:t>		</a:t>
            </a:r>
            <a:r>
              <a:rPr lang="ja-JP" altLang="en-US" sz="4800" dirty="0"/>
              <a:t>：０か１</a:t>
            </a:r>
            <a:endParaRPr lang="en-US" altLang="ja-JP" sz="4800" dirty="0"/>
          </a:p>
        </p:txBody>
      </p:sp>
    </p:spTree>
    <p:extLst>
      <p:ext uri="{BB962C8B-B14F-4D97-AF65-F5344CB8AC3E}">
        <p14:creationId xmlns:p14="http://schemas.microsoft.com/office/powerpoint/2010/main" val="156249641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2">
            <a:extLst>
              <a:ext uri="{FF2B5EF4-FFF2-40B4-BE49-F238E27FC236}">
                <a16:creationId xmlns:a16="http://schemas.microsoft.com/office/drawing/2014/main" id="{7FD645F8-783D-4B03-9AE4-74BE125622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0881"/>
            <a:ext cx="10515600" cy="926154"/>
          </a:xfrm>
          <a:effectLst/>
        </p:spPr>
        <p:txBody>
          <a:bodyPr>
            <a:noAutofit/>
          </a:bodyPr>
          <a:lstStyle/>
          <a:p>
            <a:pPr algn="ctr"/>
            <a:r>
              <a:rPr lang="en-US" altLang="ja-JP" sz="3200" dirty="0"/>
              <a:t>AI</a:t>
            </a:r>
            <a:r>
              <a:rPr lang="ja-JP" altLang="en-US" sz="3200" dirty="0"/>
              <a:t>エンジニア：特徴量を考える</a:t>
            </a:r>
            <a:br>
              <a:rPr lang="en-US" altLang="ja-JP" sz="3200" dirty="0"/>
            </a:br>
            <a:r>
              <a:rPr lang="ja-JP" altLang="en-US" sz="2000" dirty="0"/>
              <a:t>数値ではないものを数値にする</a:t>
            </a:r>
            <a:endParaRPr kumimoji="1" lang="ja-JP" altLang="en-US" sz="3200" dirty="0"/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6272CE78-7733-48EE-BD45-6076FFDA37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7716"/>
            <a:ext cx="10515600" cy="1019695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altLang="ja-JP" sz="5400" dirty="0"/>
              <a:t>Zmwt5CzIzMAO9hu1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E3C3FA5D-482F-42AE-B5D1-99008E226C21}"/>
              </a:ext>
            </a:extLst>
          </p:cNvPr>
          <p:cNvSpPr txBox="1">
            <a:spLocks/>
          </p:cNvSpPr>
          <p:nvPr/>
        </p:nvSpPr>
        <p:spPr>
          <a:xfrm>
            <a:off x="838200" y="3048245"/>
            <a:ext cx="10515600" cy="10196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ja-JP" sz="5400" dirty="0"/>
              <a:t>[0.8, 1, 1, 1, 0 ]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945A5FD-B241-457E-9D05-5B297DDE36C6}"/>
              </a:ext>
            </a:extLst>
          </p:cNvPr>
          <p:cNvGrpSpPr/>
          <p:nvPr/>
        </p:nvGrpSpPr>
        <p:grpSpPr>
          <a:xfrm>
            <a:off x="958735" y="3938848"/>
            <a:ext cx="3492039" cy="2566879"/>
            <a:chOff x="958735" y="3938848"/>
            <a:chExt cx="3492039" cy="2566879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F6B54DD-E20A-4CB0-989A-DE043FF3EC49}"/>
                </a:ext>
              </a:extLst>
            </p:cNvPr>
            <p:cNvSpPr txBox="1"/>
            <p:nvPr/>
          </p:nvSpPr>
          <p:spPr>
            <a:xfrm>
              <a:off x="958735" y="4474402"/>
              <a:ext cx="3492039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dirty="0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</a:rPr>
                <a:t>長さ：</a:t>
              </a:r>
              <a:r>
                <a:rPr lang="en-US" altLang="ja-JP" dirty="0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</a:rPr>
                <a:t>16</a:t>
              </a:r>
              <a:r>
                <a:rPr lang="ja-JP" altLang="en-US" dirty="0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</a:rPr>
                <a:t>文字</a:t>
              </a:r>
              <a:endParaRPr lang="en-US" altLang="ja-JP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endParaRPr>
            </a:p>
            <a:p>
              <a:r>
                <a:rPr lang="ja-JP" altLang="en-US" dirty="0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</a:rPr>
                <a:t>最大の長さは</a:t>
              </a:r>
              <a:r>
                <a:rPr lang="en-US" altLang="ja-JP" dirty="0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</a:rPr>
                <a:t>20</a:t>
              </a:r>
              <a:r>
                <a:rPr lang="ja-JP" altLang="en-US" dirty="0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</a:rPr>
                <a:t>文字すると</a:t>
              </a:r>
              <a:r>
                <a:rPr lang="en-US" altLang="ja-JP" dirty="0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</a:rPr>
                <a:t>…</a:t>
              </a:r>
            </a:p>
            <a:p>
              <a:r>
                <a:rPr lang="en-US" altLang="ja-JP" dirty="0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</a:rPr>
                <a:t>16 / 20 = 0.8</a:t>
              </a:r>
            </a:p>
            <a:p>
              <a:endParaRPr lang="en-US" altLang="ja-JP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endParaRPr>
            </a:p>
            <a:p>
              <a:r>
                <a:rPr lang="ja-JP" altLang="en-US" dirty="0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</a:rPr>
                <a:t>「正規化」</a:t>
              </a:r>
              <a:r>
                <a:rPr lang="en-US" altLang="ja-JP" dirty="0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</a:rPr>
                <a:t>(Normalization)</a:t>
              </a:r>
              <a:r>
                <a:rPr lang="ja-JP" altLang="en-US" dirty="0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</a:rPr>
                <a:t>という</a:t>
              </a:r>
              <a:endParaRPr lang="en-US" altLang="ja-JP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endParaRPr>
            </a:p>
            <a:p>
              <a:endParaRPr lang="en-US" altLang="ja-JP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endParaRPr>
            </a:p>
            <a:p>
              <a:r>
                <a:rPr lang="ja-JP" altLang="en-US" dirty="0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</a:rPr>
                <a:t>なぜ必要か？</a:t>
              </a:r>
              <a:endParaRPr lang="en-US" altLang="ja-JP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47AA068-91A5-42FF-817A-900A2BABDF6E}"/>
                </a:ext>
              </a:extLst>
            </p:cNvPr>
            <p:cNvCxnSpPr>
              <a:cxnSpLocks/>
              <a:stCxn id="12" idx="0"/>
            </p:cNvCxnSpPr>
            <p:nvPr/>
          </p:nvCxnSpPr>
          <p:spPr>
            <a:xfrm flipV="1">
              <a:off x="2704755" y="3938848"/>
              <a:ext cx="1346314" cy="53555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D3FE7505-59AB-4B6F-8E66-5512589FD79F}"/>
              </a:ext>
            </a:extLst>
          </p:cNvPr>
          <p:cNvGrpSpPr/>
          <p:nvPr/>
        </p:nvGrpSpPr>
        <p:grpSpPr>
          <a:xfrm>
            <a:off x="4450775" y="3938847"/>
            <a:ext cx="1318952" cy="1181886"/>
            <a:chOff x="4450775" y="3938847"/>
            <a:chExt cx="1318952" cy="1181886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69B6DB7-8E60-4DF2-92D5-CC89BBA023B0}"/>
                </a:ext>
              </a:extLst>
            </p:cNvPr>
            <p:cNvSpPr txBox="1"/>
            <p:nvPr/>
          </p:nvSpPr>
          <p:spPr>
            <a:xfrm>
              <a:off x="4450775" y="4751401"/>
              <a:ext cx="13189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dirty="0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</a:rPr>
                <a:t>小文字あり</a:t>
              </a:r>
              <a:endParaRPr lang="en-US" altLang="ja-JP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6080C4C-23C1-4624-A52A-73F5C3BE1647}"/>
                </a:ext>
              </a:extLst>
            </p:cNvPr>
            <p:cNvCxnSpPr>
              <a:cxnSpLocks/>
              <a:stCxn id="14" idx="0"/>
            </p:cNvCxnSpPr>
            <p:nvPr/>
          </p:nvCxnSpPr>
          <p:spPr>
            <a:xfrm flipV="1">
              <a:off x="5110251" y="3938847"/>
              <a:ext cx="198811" cy="81255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AE7F7E0-0651-4242-B581-6F0AB9BA2EDB}"/>
              </a:ext>
            </a:extLst>
          </p:cNvPr>
          <p:cNvGrpSpPr/>
          <p:nvPr/>
        </p:nvGrpSpPr>
        <p:grpSpPr>
          <a:xfrm>
            <a:off x="6073836" y="3938847"/>
            <a:ext cx="1318952" cy="1181886"/>
            <a:chOff x="6073836" y="3938847"/>
            <a:chExt cx="1318952" cy="1181886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5DE66CF-E7FF-48D9-92F3-385F16661C94}"/>
                </a:ext>
              </a:extLst>
            </p:cNvPr>
            <p:cNvSpPr txBox="1"/>
            <p:nvPr/>
          </p:nvSpPr>
          <p:spPr>
            <a:xfrm>
              <a:off x="6073836" y="4751401"/>
              <a:ext cx="13189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dirty="0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</a:rPr>
                <a:t>大文字あり</a:t>
              </a:r>
              <a:endParaRPr lang="en-US" altLang="ja-JP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9D6A5D05-260A-4624-9531-6237E0E01164}"/>
                </a:ext>
              </a:extLst>
            </p:cNvPr>
            <p:cNvCxnSpPr>
              <a:cxnSpLocks/>
              <a:stCxn id="16" idx="0"/>
            </p:cNvCxnSpPr>
            <p:nvPr/>
          </p:nvCxnSpPr>
          <p:spPr>
            <a:xfrm flipH="1" flipV="1">
              <a:off x="6422276" y="3938847"/>
              <a:ext cx="311036" cy="81255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028526B7-92CD-49A8-BF47-091610E941A0}"/>
              </a:ext>
            </a:extLst>
          </p:cNvPr>
          <p:cNvGrpSpPr/>
          <p:nvPr/>
        </p:nvGrpSpPr>
        <p:grpSpPr>
          <a:xfrm>
            <a:off x="7392789" y="3938847"/>
            <a:ext cx="1623060" cy="1181886"/>
            <a:chOff x="7392789" y="3938847"/>
            <a:chExt cx="1623060" cy="1181886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8130C85-65B2-4942-966D-4412CBB2EB48}"/>
                </a:ext>
              </a:extLst>
            </p:cNvPr>
            <p:cNvSpPr txBox="1"/>
            <p:nvPr/>
          </p:nvSpPr>
          <p:spPr>
            <a:xfrm>
              <a:off x="7696897" y="4751401"/>
              <a:ext cx="13189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dirty="0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</a:rPr>
                <a:t>数字あり</a:t>
              </a:r>
              <a:endParaRPr lang="en-US" altLang="ja-JP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65A6E8D9-EC21-4A65-8D94-09131A04F033}"/>
                </a:ext>
              </a:extLst>
            </p:cNvPr>
            <p:cNvCxnSpPr>
              <a:cxnSpLocks/>
              <a:stCxn id="15" idx="0"/>
            </p:cNvCxnSpPr>
            <p:nvPr/>
          </p:nvCxnSpPr>
          <p:spPr>
            <a:xfrm flipH="1" flipV="1">
              <a:off x="7392789" y="3938847"/>
              <a:ext cx="963584" cy="81255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10B2F5D-1826-4D6A-98D0-DEAAEE549B15}"/>
              </a:ext>
            </a:extLst>
          </p:cNvPr>
          <p:cNvGrpSpPr/>
          <p:nvPr/>
        </p:nvGrpSpPr>
        <p:grpSpPr>
          <a:xfrm>
            <a:off x="8356373" y="3938847"/>
            <a:ext cx="2116894" cy="1181886"/>
            <a:chOff x="8356373" y="3938847"/>
            <a:chExt cx="2116894" cy="1181886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CE6918E-B679-4A7E-8147-DF519EE54438}"/>
                </a:ext>
              </a:extLst>
            </p:cNvPr>
            <p:cNvSpPr txBox="1"/>
            <p:nvPr/>
          </p:nvSpPr>
          <p:spPr>
            <a:xfrm>
              <a:off x="9319956" y="4751401"/>
              <a:ext cx="11533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dirty="0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</a:rPr>
                <a:t>記号なし</a:t>
              </a:r>
              <a:endParaRPr lang="en-US" altLang="ja-JP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EA2D0873-8E0C-40EE-8CB4-809987C31AA4}"/>
                </a:ext>
              </a:extLst>
            </p:cNvPr>
            <p:cNvCxnSpPr>
              <a:cxnSpLocks/>
              <a:stCxn id="17" idx="0"/>
            </p:cNvCxnSpPr>
            <p:nvPr/>
          </p:nvCxnSpPr>
          <p:spPr>
            <a:xfrm flipH="1" flipV="1">
              <a:off x="8356373" y="3938847"/>
              <a:ext cx="1540239" cy="81255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85132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53D839C-EC56-4DA1-B039-E9C286292A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20117"/>
            <a:ext cx="10515600" cy="5627763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ja-JP" altLang="en-US" sz="5400" dirty="0"/>
              <a:t>では、出力は？</a:t>
            </a:r>
            <a:endParaRPr lang="en-US" altLang="ja-JP" sz="5400" dirty="0"/>
          </a:p>
        </p:txBody>
      </p:sp>
    </p:spTree>
    <p:extLst>
      <p:ext uri="{BB962C8B-B14F-4D97-AF65-F5344CB8AC3E}">
        <p14:creationId xmlns:p14="http://schemas.microsoft.com/office/powerpoint/2010/main" val="313001115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53D839C-EC56-4DA1-B039-E9C286292A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20117"/>
            <a:ext cx="10515600" cy="5627763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altLang="ja-JP" sz="5400" dirty="0"/>
              <a:t>0:Weak</a:t>
            </a:r>
            <a:r>
              <a:rPr lang="ja-JP" altLang="en-US" sz="5400" dirty="0"/>
              <a:t>（弱い）</a:t>
            </a:r>
            <a:endParaRPr lang="en-US" altLang="ja-JP" sz="5400" dirty="0"/>
          </a:p>
          <a:p>
            <a:pPr marL="0" indent="0" algn="ctr">
              <a:buNone/>
            </a:pPr>
            <a:r>
              <a:rPr lang="en-US" altLang="ja-JP" sz="5400" dirty="0"/>
              <a:t>1: Normal</a:t>
            </a:r>
            <a:r>
              <a:rPr lang="ja-JP" altLang="en-US" sz="5400" dirty="0"/>
              <a:t>（普通）</a:t>
            </a:r>
            <a:endParaRPr lang="en-US" altLang="ja-JP" sz="5400" dirty="0"/>
          </a:p>
          <a:p>
            <a:pPr marL="0" indent="0" algn="ctr">
              <a:buNone/>
            </a:pPr>
            <a:r>
              <a:rPr lang="en-US" altLang="ja-JP" sz="5400" dirty="0"/>
              <a:t>2:Strong</a:t>
            </a:r>
            <a:r>
              <a:rPr lang="ja-JP" altLang="en-US" sz="5400" dirty="0"/>
              <a:t>（強い）</a:t>
            </a:r>
            <a:endParaRPr lang="en-US" altLang="ja-JP" sz="5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B2D3A3-B311-42B3-910E-BB18B48DF806}"/>
              </a:ext>
            </a:extLst>
          </p:cNvPr>
          <p:cNvSpPr txBox="1"/>
          <p:nvPr/>
        </p:nvSpPr>
        <p:spPr>
          <a:xfrm>
            <a:off x="3054235" y="5963214"/>
            <a:ext cx="6083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（けど</a:t>
            </a:r>
            <a:r>
              <a:rPr lang="en-US" altLang="ja-JP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…AI</a:t>
            </a:r>
            <a:r>
              <a:rPr lang="ja-JP" altLang="en-US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の入出力は０～１じゃなかったっけ？）</a:t>
            </a:r>
            <a:endParaRPr lang="en-US" altLang="ja-JP" dirty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140099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53D839C-EC56-4DA1-B039-E9C286292A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20117"/>
            <a:ext cx="10515600" cy="5656845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altLang="ja-JP" sz="5400" dirty="0"/>
              <a:t>AI?</a:t>
            </a:r>
          </a:p>
          <a:p>
            <a:pPr marL="0" indent="0" algn="ctr">
              <a:buNone/>
            </a:pPr>
            <a:r>
              <a:rPr lang="ja-JP" altLang="en-US" sz="5400" dirty="0"/>
              <a:t>機械学習？</a:t>
            </a:r>
            <a:endParaRPr lang="en-US" altLang="ja-JP" sz="5400" dirty="0"/>
          </a:p>
          <a:p>
            <a:pPr marL="0" indent="0" algn="ctr">
              <a:buNone/>
            </a:pPr>
            <a:r>
              <a:rPr lang="ja-JP" altLang="en-US" sz="5400" dirty="0"/>
              <a:t>ニューラルネットワーク？</a:t>
            </a:r>
            <a:endParaRPr lang="en-US" altLang="ja-JP" sz="5400" dirty="0"/>
          </a:p>
          <a:p>
            <a:pPr marL="0" indent="0" algn="ctr">
              <a:buNone/>
            </a:pPr>
            <a:r>
              <a:rPr lang="ja-JP" altLang="en-US" sz="5400" dirty="0"/>
              <a:t>人工知能？</a:t>
            </a:r>
            <a:endParaRPr lang="en-US" altLang="ja-JP" sz="5400" dirty="0"/>
          </a:p>
          <a:p>
            <a:pPr marL="0" indent="0" algn="ctr">
              <a:buNone/>
            </a:pPr>
            <a:r>
              <a:rPr lang="ja-JP" altLang="en-US" sz="5400" dirty="0"/>
              <a:t>ディープラーニング？</a:t>
            </a:r>
          </a:p>
        </p:txBody>
      </p:sp>
    </p:spTree>
    <p:extLst>
      <p:ext uri="{BB962C8B-B14F-4D97-AF65-F5344CB8AC3E}">
        <p14:creationId xmlns:p14="http://schemas.microsoft.com/office/powerpoint/2010/main" val="34138244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53D839C-EC56-4DA1-B039-E9C286292A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20117"/>
            <a:ext cx="10515600" cy="5627763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ja-JP" altLang="en-US" sz="5400" dirty="0"/>
              <a:t>分類の出力：「信頼」</a:t>
            </a:r>
            <a:endParaRPr lang="en-US" altLang="ja-JP" sz="5400" dirty="0"/>
          </a:p>
          <a:p>
            <a:pPr marL="0" indent="0" algn="ctr">
              <a:buNone/>
            </a:pPr>
            <a:r>
              <a:rPr lang="en-US" altLang="ja-JP" sz="5400" dirty="0"/>
              <a:t>(confidence)</a:t>
            </a:r>
          </a:p>
        </p:txBody>
      </p:sp>
    </p:spTree>
    <p:extLst>
      <p:ext uri="{BB962C8B-B14F-4D97-AF65-F5344CB8AC3E}">
        <p14:creationId xmlns:p14="http://schemas.microsoft.com/office/powerpoint/2010/main" val="295087286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2">
            <a:extLst>
              <a:ext uri="{FF2B5EF4-FFF2-40B4-BE49-F238E27FC236}">
                <a16:creationId xmlns:a16="http://schemas.microsoft.com/office/drawing/2014/main" id="{7FD645F8-783D-4B03-9AE4-74BE125622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0881"/>
            <a:ext cx="10515600" cy="926154"/>
          </a:xfrm>
          <a:effectLst/>
        </p:spPr>
        <p:txBody>
          <a:bodyPr>
            <a:noAutofit/>
          </a:bodyPr>
          <a:lstStyle/>
          <a:p>
            <a:pPr algn="ctr"/>
            <a:r>
              <a:rPr lang="ja-JP" altLang="en-US" sz="3200" dirty="0"/>
              <a:t>分類の出力：信頼</a:t>
            </a:r>
            <a:br>
              <a:rPr lang="en-US" altLang="ja-JP" sz="3200" dirty="0"/>
            </a:br>
            <a:r>
              <a:rPr lang="ja-JP" altLang="en-US" sz="2000" dirty="0"/>
              <a:t>カテゴリー１つあたりに、出力を１つ</a:t>
            </a:r>
            <a:endParaRPr kumimoji="1" lang="ja-JP" altLang="en-US" sz="3200" dirty="0"/>
          </a:p>
        </p:txBody>
      </p:sp>
      <p:graphicFrame>
        <p:nvGraphicFramePr>
          <p:cNvPr id="106" name="Table 105">
            <a:extLst>
              <a:ext uri="{FF2B5EF4-FFF2-40B4-BE49-F238E27FC236}">
                <a16:creationId xmlns:a16="http://schemas.microsoft.com/office/drawing/2014/main" id="{43F2CAF5-BE2E-4053-85C3-E191E31832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3105415"/>
              </p:ext>
            </p:extLst>
          </p:nvPr>
        </p:nvGraphicFramePr>
        <p:xfrm>
          <a:off x="1803400" y="2168524"/>
          <a:ext cx="8477250" cy="3361268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4326588">
                  <a:extLst>
                    <a:ext uri="{9D8B030D-6E8A-4147-A177-3AD203B41FA5}">
                      <a16:colId xmlns:a16="http://schemas.microsoft.com/office/drawing/2014/main" val="3703043087"/>
                    </a:ext>
                  </a:extLst>
                </a:gridCol>
                <a:gridCol w="4150662">
                  <a:extLst>
                    <a:ext uri="{9D8B030D-6E8A-4147-A177-3AD203B41FA5}">
                      <a16:colId xmlns:a16="http://schemas.microsoft.com/office/drawing/2014/main" val="1646796826"/>
                    </a:ext>
                  </a:extLst>
                </a:gridCol>
              </a:tblGrid>
              <a:tr h="840317"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2400" dirty="0"/>
                        <a:t>種類（クラス）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2400" b="1"/>
                        <a:t>One-Hot</a:t>
                      </a:r>
                      <a:r>
                        <a:rPr lang="ja-JP" altLang="en-US" sz="2400" b="1"/>
                        <a:t>エ</a:t>
                      </a:r>
                      <a:r>
                        <a:rPr lang="ja-JP" altLang="en-US" sz="2400" b="1" dirty="0"/>
                        <a:t>ンコーディング</a:t>
                      </a:r>
                      <a:endParaRPr lang="en-US" sz="24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94299046"/>
                  </a:ext>
                </a:extLst>
              </a:tr>
              <a:tr h="840317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 : </a:t>
                      </a:r>
                      <a:r>
                        <a:rPr lang="en-US" altLang="ja-JP" sz="2400" dirty="0"/>
                        <a:t>Weak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[1, 0, 0]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2793222"/>
                  </a:ext>
                </a:extLst>
              </a:tr>
              <a:tr h="840317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1: </a:t>
                      </a:r>
                      <a:r>
                        <a:rPr lang="en-US" altLang="ja-JP" sz="2400" dirty="0"/>
                        <a:t>Normal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[0, 1, 0]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34908817"/>
                  </a:ext>
                </a:extLst>
              </a:tr>
              <a:tr h="840317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2: Strong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[0, 0, 1]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554587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4777613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2">
            <a:extLst>
              <a:ext uri="{FF2B5EF4-FFF2-40B4-BE49-F238E27FC236}">
                <a16:creationId xmlns:a16="http://schemas.microsoft.com/office/drawing/2014/main" id="{7FD645F8-783D-4B03-9AE4-74BE125622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0881"/>
            <a:ext cx="10515600" cy="926154"/>
          </a:xfrm>
          <a:effectLst/>
        </p:spPr>
        <p:txBody>
          <a:bodyPr>
            <a:noAutofit/>
          </a:bodyPr>
          <a:lstStyle/>
          <a:p>
            <a:pPr algn="ctr"/>
            <a:r>
              <a:rPr lang="ja-JP" altLang="en-US" sz="3200" dirty="0"/>
              <a:t>分類の出力：信頼</a:t>
            </a:r>
            <a:br>
              <a:rPr lang="en-US" altLang="ja-JP" sz="3200" dirty="0"/>
            </a:br>
            <a:r>
              <a:rPr lang="ja-JP" altLang="en-US" sz="2000" dirty="0"/>
              <a:t>カテゴリー１つあたりに、出力を１つ</a:t>
            </a:r>
            <a:endParaRPr kumimoji="1" lang="ja-JP" altLang="en-US" sz="3200" dirty="0"/>
          </a:p>
        </p:txBody>
      </p:sp>
      <p:graphicFrame>
        <p:nvGraphicFramePr>
          <p:cNvPr id="106" name="Table 105">
            <a:extLst>
              <a:ext uri="{FF2B5EF4-FFF2-40B4-BE49-F238E27FC236}">
                <a16:creationId xmlns:a16="http://schemas.microsoft.com/office/drawing/2014/main" id="{43F2CAF5-BE2E-4053-85C3-E191E31832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8456571"/>
              </p:ext>
            </p:extLst>
          </p:nvPr>
        </p:nvGraphicFramePr>
        <p:xfrm>
          <a:off x="1803400" y="1309542"/>
          <a:ext cx="8477250" cy="5041902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4326588">
                  <a:extLst>
                    <a:ext uri="{9D8B030D-6E8A-4147-A177-3AD203B41FA5}">
                      <a16:colId xmlns:a16="http://schemas.microsoft.com/office/drawing/2014/main" val="3703043087"/>
                    </a:ext>
                  </a:extLst>
                </a:gridCol>
                <a:gridCol w="4150662">
                  <a:extLst>
                    <a:ext uri="{9D8B030D-6E8A-4147-A177-3AD203B41FA5}">
                      <a16:colId xmlns:a16="http://schemas.microsoft.com/office/drawing/2014/main" val="1646796826"/>
                    </a:ext>
                  </a:extLst>
                </a:gridCol>
              </a:tblGrid>
              <a:tr h="840317"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2400" dirty="0"/>
                        <a:t>種類（クラス）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2400" b="1"/>
                        <a:t>One-Hot</a:t>
                      </a:r>
                      <a:r>
                        <a:rPr lang="ja-JP" altLang="en-US" sz="2400" b="1"/>
                        <a:t>エ</a:t>
                      </a:r>
                      <a:r>
                        <a:rPr lang="ja-JP" altLang="en-US" sz="2400" b="1" dirty="0"/>
                        <a:t>ンコーディング</a:t>
                      </a:r>
                      <a:endParaRPr lang="en-US" sz="24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94299046"/>
                  </a:ext>
                </a:extLst>
              </a:tr>
              <a:tr h="840317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 : Very </a:t>
                      </a:r>
                      <a:r>
                        <a:rPr lang="en-US" altLang="ja-JP" sz="2400" dirty="0"/>
                        <a:t>Weak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[1, 0, 0, 0, 0]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2793222"/>
                  </a:ext>
                </a:extLst>
              </a:tr>
              <a:tr h="840317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1: </a:t>
                      </a:r>
                      <a:r>
                        <a:rPr lang="en-US" altLang="ja-JP" sz="2400" dirty="0"/>
                        <a:t>Weak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[0, 1, 0, 0, 0]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34908817"/>
                  </a:ext>
                </a:extLst>
              </a:tr>
              <a:tr h="840317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2: Normal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[0, 0, 1, 0, 0]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55458758"/>
                  </a:ext>
                </a:extLst>
              </a:tr>
              <a:tr h="840317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3: Strong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[0, 0, 0, 1, 0]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70725302"/>
                  </a:ext>
                </a:extLst>
              </a:tr>
              <a:tr h="840317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4: Very Strong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[0, 0, 0, 0, 1]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798708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4671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53D839C-EC56-4DA1-B039-E9C286292A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20117"/>
            <a:ext cx="10515600" cy="4153483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ja-JP" altLang="en-US" sz="5400" dirty="0"/>
              <a:t>それでは、演習へ！</a:t>
            </a:r>
            <a:endParaRPr lang="en-US" altLang="ja-JP" sz="5400" dirty="0"/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6CD89C52-62C9-4E85-AC06-A01766605892}"/>
              </a:ext>
            </a:extLst>
          </p:cNvPr>
          <p:cNvSpPr txBox="1">
            <a:spLocks/>
          </p:cNvSpPr>
          <p:nvPr/>
        </p:nvSpPr>
        <p:spPr>
          <a:xfrm>
            <a:off x="838200" y="3600450"/>
            <a:ext cx="10515600" cy="25844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ja-JP" altLang="en-US" sz="3200" dirty="0"/>
              <a:t>入力の特徴抽出、正規化</a:t>
            </a:r>
            <a:endParaRPr lang="en-US" altLang="ja-JP" sz="3200" dirty="0"/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ja-JP" altLang="en-US" sz="3200" dirty="0"/>
              <a:t>出力の</a:t>
            </a:r>
            <a:r>
              <a:rPr lang="en-US" altLang="ja-JP" sz="3200" dirty="0"/>
              <a:t>One-Hot</a:t>
            </a:r>
            <a:r>
              <a:rPr lang="ja-JP" altLang="en-US" sz="3200" dirty="0"/>
              <a:t>エンコーディング</a:t>
            </a:r>
            <a:endParaRPr lang="en-US" altLang="ja-JP" sz="3200" dirty="0"/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ja-JP" altLang="en-US" sz="3200" dirty="0"/>
              <a:t>ネットワーク作成</a:t>
            </a:r>
            <a:endParaRPr lang="en-US" altLang="ja-JP" sz="3200" dirty="0"/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ja-JP" altLang="en-US" sz="3200" dirty="0"/>
              <a:t>学習</a:t>
            </a:r>
            <a:endParaRPr lang="en-US" altLang="ja-JP" sz="3200" dirty="0"/>
          </a:p>
        </p:txBody>
      </p:sp>
    </p:spTree>
    <p:extLst>
      <p:ext uri="{BB962C8B-B14F-4D97-AF65-F5344CB8AC3E}">
        <p14:creationId xmlns:p14="http://schemas.microsoft.com/office/powerpoint/2010/main" val="57163987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53D839C-EC56-4DA1-B039-E9C286292A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20117"/>
            <a:ext cx="10515600" cy="5627763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ja-JP" altLang="en-US" sz="5400" dirty="0"/>
              <a:t>分類のその２</a:t>
            </a:r>
            <a:endParaRPr lang="en-US" altLang="ja-JP" sz="5400" dirty="0"/>
          </a:p>
        </p:txBody>
      </p:sp>
    </p:spTree>
    <p:extLst>
      <p:ext uri="{BB962C8B-B14F-4D97-AF65-F5344CB8AC3E}">
        <p14:creationId xmlns:p14="http://schemas.microsoft.com/office/powerpoint/2010/main" val="294145468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53D839C-EC56-4DA1-B039-E9C286292A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20117"/>
            <a:ext cx="10515600" cy="5627763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ja-JP" altLang="en-US" sz="5400" dirty="0"/>
              <a:t>「２」といえば</a:t>
            </a:r>
            <a:r>
              <a:rPr lang="en-US" altLang="ja-JP" sz="540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32855797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xample images from the MNIST dataset. Â ">
            <a:extLst>
              <a:ext uri="{FF2B5EF4-FFF2-40B4-BE49-F238E27FC236}">
                <a16:creationId xmlns:a16="http://schemas.microsoft.com/office/drawing/2014/main" id="{15274E8E-EF20-403C-B8E8-BDA1E44137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0425" y="733425"/>
            <a:ext cx="5391150" cy="5391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10623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Example images from the MNIST dataset. Â ">
            <a:extLst>
              <a:ext uri="{FF2B5EF4-FFF2-40B4-BE49-F238E27FC236}">
                <a16:creationId xmlns:a16="http://schemas.microsoft.com/office/drawing/2014/main" id="{3EFEF41A-BB1D-4E74-939E-61AB7589F2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2365" y="2357582"/>
            <a:ext cx="3914774" cy="3914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2">
            <a:extLst>
              <a:ext uri="{FF2B5EF4-FFF2-40B4-BE49-F238E27FC236}">
                <a16:creationId xmlns:a16="http://schemas.microsoft.com/office/drawing/2014/main" id="{5961B185-48AE-4CCA-ACDA-6CEA8271FF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0881"/>
            <a:ext cx="10515600" cy="926154"/>
          </a:xfrm>
          <a:effectLst/>
        </p:spPr>
        <p:txBody>
          <a:bodyPr>
            <a:noAutofit/>
          </a:bodyPr>
          <a:lstStyle/>
          <a:p>
            <a:pPr algn="ctr"/>
            <a:r>
              <a:rPr lang="ja-JP" altLang="en-US" sz="3200" dirty="0"/>
              <a:t>画像認識</a:t>
            </a:r>
            <a:br>
              <a:rPr lang="en-US" altLang="ja-JP" sz="3200" dirty="0"/>
            </a:br>
            <a:r>
              <a:rPr lang="ja-JP" altLang="en-US" sz="2000" dirty="0"/>
              <a:t>手書き数字画像を分類しよう</a:t>
            </a:r>
            <a:endParaRPr kumimoji="1" lang="ja-JP" altLang="en-US" sz="320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EA55803-8BDF-457D-B554-8DAB058365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05839"/>
            <a:ext cx="10515600" cy="5171123"/>
          </a:xfrm>
        </p:spPr>
        <p:txBody>
          <a:bodyPr/>
          <a:lstStyle/>
          <a:p>
            <a:r>
              <a:rPr lang="ja-JP" altLang="en-US" dirty="0">
                <a:solidFill>
                  <a:srgbClr val="39273D"/>
                </a:solidFill>
              </a:rPr>
              <a:t>「</a:t>
            </a:r>
            <a:r>
              <a:rPr lang="en-US" altLang="ja-JP" dirty="0">
                <a:solidFill>
                  <a:srgbClr val="39273D"/>
                </a:solidFill>
              </a:rPr>
              <a:t>MNIST</a:t>
            </a:r>
            <a:r>
              <a:rPr lang="ja-JP" altLang="en-US" dirty="0">
                <a:solidFill>
                  <a:srgbClr val="39273D"/>
                </a:solidFill>
              </a:rPr>
              <a:t>」（エム・ニスト）データセット</a:t>
            </a:r>
            <a:endParaRPr lang="en-US" altLang="ja-JP" dirty="0">
              <a:solidFill>
                <a:srgbClr val="39273D"/>
              </a:solidFill>
            </a:endParaRPr>
          </a:p>
          <a:p>
            <a:pPr lvl="1"/>
            <a:r>
              <a:rPr lang="en-US" altLang="ja-JP" dirty="0">
                <a:solidFill>
                  <a:srgbClr val="39273D"/>
                </a:solidFill>
              </a:rPr>
              <a:t>(Modified) National Institute of Standards and Technology</a:t>
            </a:r>
          </a:p>
          <a:p>
            <a:r>
              <a:rPr lang="en-US" altLang="ja-JP" dirty="0">
                <a:solidFill>
                  <a:srgbClr val="39273D"/>
                </a:solidFill>
              </a:rPr>
              <a:t>0~9</a:t>
            </a:r>
            <a:r>
              <a:rPr lang="ja-JP" altLang="en-US" dirty="0">
                <a:solidFill>
                  <a:srgbClr val="39273D"/>
                </a:solidFill>
              </a:rPr>
              <a:t>の数字</a:t>
            </a:r>
            <a:endParaRPr lang="en-US" altLang="ja-JP" dirty="0">
              <a:solidFill>
                <a:srgbClr val="39273D"/>
              </a:solidFill>
            </a:endParaRPr>
          </a:p>
          <a:p>
            <a:r>
              <a:rPr lang="en-US" altLang="ja-JP" dirty="0">
                <a:solidFill>
                  <a:srgbClr val="39273D"/>
                </a:solidFill>
              </a:rPr>
              <a:t>70,000</a:t>
            </a:r>
            <a:r>
              <a:rPr lang="ja-JP" altLang="en-US" dirty="0">
                <a:solidFill>
                  <a:srgbClr val="39273D"/>
                </a:solidFill>
              </a:rPr>
              <a:t>枚</a:t>
            </a:r>
            <a:endParaRPr lang="en-US" altLang="ja-JP" dirty="0">
              <a:solidFill>
                <a:srgbClr val="39273D"/>
              </a:solidFill>
            </a:endParaRPr>
          </a:p>
          <a:p>
            <a:pPr lvl="1"/>
            <a:r>
              <a:rPr lang="ja-JP" altLang="en-US" dirty="0">
                <a:solidFill>
                  <a:srgbClr val="39273D"/>
                </a:solidFill>
              </a:rPr>
              <a:t>学習用：</a:t>
            </a:r>
            <a:r>
              <a:rPr lang="en-US" altLang="ja-JP" dirty="0">
                <a:solidFill>
                  <a:srgbClr val="39273D"/>
                </a:solidFill>
              </a:rPr>
              <a:t>60,000</a:t>
            </a:r>
            <a:r>
              <a:rPr lang="ja-JP" altLang="en-US" dirty="0">
                <a:solidFill>
                  <a:srgbClr val="39273D"/>
                </a:solidFill>
              </a:rPr>
              <a:t>枚</a:t>
            </a:r>
            <a:endParaRPr lang="en-US" altLang="ja-JP" dirty="0">
              <a:solidFill>
                <a:srgbClr val="39273D"/>
              </a:solidFill>
            </a:endParaRPr>
          </a:p>
          <a:p>
            <a:pPr lvl="1"/>
            <a:r>
              <a:rPr lang="ja-JP" altLang="en-US" dirty="0">
                <a:solidFill>
                  <a:srgbClr val="39273D"/>
                </a:solidFill>
              </a:rPr>
              <a:t>検証用：</a:t>
            </a:r>
            <a:r>
              <a:rPr lang="en-US" altLang="ja-JP" dirty="0">
                <a:solidFill>
                  <a:srgbClr val="39273D"/>
                </a:solidFill>
              </a:rPr>
              <a:t>10,000</a:t>
            </a:r>
            <a:r>
              <a:rPr lang="ja-JP" altLang="en-US" dirty="0">
                <a:solidFill>
                  <a:srgbClr val="39273D"/>
                </a:solidFill>
              </a:rPr>
              <a:t>枚</a:t>
            </a:r>
            <a:endParaRPr lang="en-US" altLang="ja-JP" dirty="0">
              <a:solidFill>
                <a:srgbClr val="39273D"/>
              </a:solidFill>
            </a:endParaRPr>
          </a:p>
          <a:p>
            <a:r>
              <a:rPr lang="ja-JP" altLang="en-US" dirty="0">
                <a:solidFill>
                  <a:srgbClr val="39273D"/>
                </a:solidFill>
              </a:rPr>
              <a:t>サイズが</a:t>
            </a:r>
            <a:r>
              <a:rPr lang="en-US" altLang="ja-JP" dirty="0">
                <a:solidFill>
                  <a:srgbClr val="39273D"/>
                </a:solidFill>
              </a:rPr>
              <a:t>28×28</a:t>
            </a:r>
            <a:r>
              <a:rPr lang="ja-JP" altLang="en-US" dirty="0">
                <a:solidFill>
                  <a:srgbClr val="39273D"/>
                </a:solidFill>
              </a:rPr>
              <a:t>ピクセルの画像</a:t>
            </a:r>
            <a:endParaRPr lang="en-US" altLang="ja-JP" dirty="0">
              <a:solidFill>
                <a:srgbClr val="39273D"/>
              </a:solidFill>
            </a:endParaRPr>
          </a:p>
          <a:p>
            <a:r>
              <a:rPr lang="ja-JP" altLang="en-US" dirty="0">
                <a:solidFill>
                  <a:srgbClr val="39273D"/>
                </a:solidFill>
              </a:rPr>
              <a:t>グレースケール</a:t>
            </a:r>
            <a:endParaRPr lang="en-US" altLang="ja-JP" dirty="0">
              <a:solidFill>
                <a:srgbClr val="39273D"/>
              </a:solidFill>
            </a:endParaRPr>
          </a:p>
          <a:p>
            <a:pPr lvl="1"/>
            <a:r>
              <a:rPr lang="en-US" altLang="ja-JP" dirty="0">
                <a:solidFill>
                  <a:srgbClr val="39273D"/>
                </a:solidFill>
              </a:rPr>
              <a:t>1</a:t>
            </a:r>
            <a:r>
              <a:rPr lang="ja-JP" altLang="en-US" dirty="0">
                <a:solidFill>
                  <a:srgbClr val="39273D"/>
                </a:solidFill>
              </a:rPr>
              <a:t>ピクセルの明るさは</a:t>
            </a:r>
            <a:r>
              <a:rPr lang="en-US" altLang="ja-JP" dirty="0">
                <a:solidFill>
                  <a:srgbClr val="39273D"/>
                </a:solidFill>
              </a:rPr>
              <a:t>0(</a:t>
            </a:r>
            <a:r>
              <a:rPr lang="ja-JP" altLang="en-US" dirty="0">
                <a:solidFill>
                  <a:srgbClr val="39273D"/>
                </a:solidFill>
              </a:rPr>
              <a:t>黒</a:t>
            </a:r>
            <a:r>
              <a:rPr lang="en-US" altLang="ja-JP" dirty="0">
                <a:solidFill>
                  <a:srgbClr val="39273D"/>
                </a:solidFill>
              </a:rPr>
              <a:t>)</a:t>
            </a:r>
            <a:r>
              <a:rPr lang="ja-JP" altLang="en-US" dirty="0">
                <a:solidFill>
                  <a:srgbClr val="39273D"/>
                </a:solidFill>
              </a:rPr>
              <a:t>～</a:t>
            </a:r>
            <a:r>
              <a:rPr lang="en-US" altLang="ja-JP" dirty="0">
                <a:solidFill>
                  <a:srgbClr val="39273D"/>
                </a:solidFill>
              </a:rPr>
              <a:t>255</a:t>
            </a:r>
            <a:r>
              <a:rPr lang="ja-JP" altLang="en-US" dirty="0">
                <a:solidFill>
                  <a:srgbClr val="39273D"/>
                </a:solidFill>
              </a:rPr>
              <a:t>（白）で表現</a:t>
            </a:r>
            <a:endParaRPr lang="en-US" altLang="ja-JP" dirty="0">
              <a:solidFill>
                <a:srgbClr val="39273D"/>
              </a:solidFill>
            </a:endParaRPr>
          </a:p>
          <a:p>
            <a:pPr lvl="1"/>
            <a:endParaRPr lang="ja-JP" altLang="en-US" dirty="0">
              <a:solidFill>
                <a:srgbClr val="39273D"/>
              </a:solidFill>
            </a:endParaRP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B09E94F8-3429-4445-B714-9E9A1A23F51C}"/>
              </a:ext>
            </a:extLst>
          </p:cNvPr>
          <p:cNvSpPr txBox="1">
            <a:spLocks/>
          </p:cNvSpPr>
          <p:nvPr/>
        </p:nvSpPr>
        <p:spPr>
          <a:xfrm>
            <a:off x="838200" y="5708073"/>
            <a:ext cx="10515600" cy="46888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dirty="0"/>
              <a:t>ニューラルネットワークの「</a:t>
            </a:r>
            <a:r>
              <a:rPr lang="en-US" altLang="ja-JP" dirty="0"/>
              <a:t>Hello World</a:t>
            </a:r>
            <a:r>
              <a:rPr lang="ja-JP" altLang="en-US" dirty="0"/>
              <a:t>」</a:t>
            </a:r>
          </a:p>
        </p:txBody>
      </p:sp>
    </p:spTree>
    <p:extLst>
      <p:ext uri="{BB962C8B-B14F-4D97-AF65-F5344CB8AC3E}">
        <p14:creationId xmlns:p14="http://schemas.microsoft.com/office/powerpoint/2010/main" val="1412488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39273D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0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animClr clrSpc="rgb" dir="cw">
                                      <p:cBhvr>
                                        <p:cTn id="12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39273D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animClr clrSpc="rgb" dir="cw">
                                      <p:cBhvr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39273D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5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animClr clrSpc="rgb" dir="cw">
                                      <p:cBhvr>
                                        <p:cTn id="26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27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39273D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9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0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animClr clrSpc="rgb" dir="cw">
                                      <p:cBhvr>
                                        <p:cTn id="31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32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3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39273D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34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5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animClr clrSpc="rgb" dir="cw">
                                      <p:cBhvr>
                                        <p:cTn id="36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37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8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39273D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2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animClr clrSpc="rgb" dir="cw">
                                      <p:cBhvr>
                                        <p:cTn id="43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44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5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39273D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9" dur="5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animClr clrSpc="rgb" dir="cw">
                                      <p:cBhvr>
                                        <p:cTn id="50" dur="5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51" dur="5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2" dur="5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39273D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53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4" dur="5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animClr clrSpc="rgb" dir="cw">
                                      <p:cBhvr>
                                        <p:cTn id="55" dur="5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56" dur="5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7" dur="5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39273D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7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5961B185-48AE-4CCA-ACDA-6CEA8271FF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0881"/>
            <a:ext cx="10515600" cy="926154"/>
          </a:xfrm>
          <a:effectLst/>
        </p:spPr>
        <p:txBody>
          <a:bodyPr>
            <a:noAutofit/>
          </a:bodyPr>
          <a:lstStyle/>
          <a:p>
            <a:pPr algn="ctr"/>
            <a:r>
              <a:rPr lang="ja-JP" altLang="en-US" sz="3200" dirty="0"/>
              <a:t>画像認識</a:t>
            </a:r>
            <a:br>
              <a:rPr lang="en-US" altLang="ja-JP" sz="3200" dirty="0"/>
            </a:br>
            <a:r>
              <a:rPr lang="ja-JP" altLang="en-US" sz="2000" dirty="0"/>
              <a:t>手書き数字画像を分類しよう</a:t>
            </a:r>
            <a:endParaRPr kumimoji="1" lang="ja-JP" altLang="en-US" sz="320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DE43209-C8B1-4E39-A5EB-FACB207AD8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05840"/>
            <a:ext cx="10515600" cy="5266516"/>
          </a:xfrm>
        </p:spPr>
        <p:txBody>
          <a:bodyPr/>
          <a:lstStyle/>
          <a:p>
            <a:pPr marL="0" indent="0">
              <a:buNone/>
            </a:pPr>
            <a:r>
              <a:rPr lang="ja-JP" altLang="en-US" dirty="0"/>
              <a:t>やらないといけないこと：</a:t>
            </a:r>
            <a:endParaRPr lang="en-US" altLang="ja-JP" dirty="0"/>
          </a:p>
          <a:p>
            <a:r>
              <a:rPr lang="en-US" altLang="ja-JP" dirty="0"/>
              <a:t>2</a:t>
            </a:r>
            <a:r>
              <a:rPr lang="ja-JP" altLang="en-US" dirty="0"/>
              <a:t>次元の画像を</a:t>
            </a:r>
            <a:r>
              <a:rPr lang="en-US" altLang="ja-JP" dirty="0"/>
              <a:t>1</a:t>
            </a:r>
            <a:r>
              <a:rPr lang="ja-JP" altLang="en-US" dirty="0"/>
              <a:t>次元に変換</a:t>
            </a:r>
            <a:endParaRPr lang="en-US" altLang="ja-JP" dirty="0"/>
          </a:p>
          <a:p>
            <a:r>
              <a:rPr lang="ja-JP" altLang="en-US" dirty="0"/>
              <a:t>正規化（</a:t>
            </a:r>
            <a:r>
              <a:rPr lang="en-US" altLang="ja-JP" dirty="0"/>
              <a:t>0~255 </a:t>
            </a:r>
            <a:r>
              <a:rPr lang="ja-JP" altLang="en-US" dirty="0"/>
              <a:t>→ </a:t>
            </a:r>
            <a:r>
              <a:rPr lang="en-US" altLang="ja-JP" dirty="0"/>
              <a:t>0~1</a:t>
            </a:r>
            <a:r>
              <a:rPr lang="ja-JP" altLang="en-US" dirty="0"/>
              <a:t>）</a:t>
            </a:r>
            <a:endParaRPr lang="en-US" altLang="ja-JP" dirty="0"/>
          </a:p>
          <a:p>
            <a:r>
              <a:rPr lang="ja-JP" altLang="en-US" dirty="0"/>
              <a:t>「</a:t>
            </a:r>
            <a:r>
              <a:rPr lang="en-US" altLang="ja-JP" dirty="0"/>
              <a:t>0~9</a:t>
            </a:r>
            <a:r>
              <a:rPr lang="ja-JP" altLang="en-US" dirty="0"/>
              <a:t>」のラベルを</a:t>
            </a:r>
            <a:r>
              <a:rPr lang="en-US" altLang="ja-JP" dirty="0"/>
              <a:t>One-Hot</a:t>
            </a:r>
            <a:r>
              <a:rPr lang="ja-JP" altLang="en-US" dirty="0"/>
              <a:t>に変換</a:t>
            </a:r>
            <a:endParaRPr lang="en-US" altLang="ja-JP" dirty="0"/>
          </a:p>
          <a:p>
            <a:r>
              <a:rPr lang="ja-JP" altLang="en-US" dirty="0"/>
              <a:t>ニューラルネットワークの構築</a:t>
            </a:r>
            <a:endParaRPr lang="en-US" altLang="ja-JP" dirty="0"/>
          </a:p>
          <a:p>
            <a:r>
              <a:rPr lang="ja-JP" altLang="en-US" dirty="0"/>
              <a:t>学習</a:t>
            </a:r>
            <a:endParaRPr lang="en-US" altLang="ja-JP" dirty="0"/>
          </a:p>
          <a:p>
            <a:r>
              <a:rPr lang="ja-JP" altLang="en-US" dirty="0"/>
              <a:t>検証</a:t>
            </a:r>
            <a:endParaRPr lang="en-US" altLang="ja-JP" dirty="0"/>
          </a:p>
          <a:p>
            <a:endParaRPr lang="ja-JP" alt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978F38F-9C2D-4CA4-B74D-D002C25882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8901" y="1282177"/>
            <a:ext cx="4624388" cy="4569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485569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53D839C-EC56-4DA1-B039-E9C286292A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20117"/>
            <a:ext cx="10515600" cy="5627763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ja-JP" altLang="en-US" sz="5400" dirty="0"/>
              <a:t>それでは、演習へ！</a:t>
            </a:r>
            <a:endParaRPr lang="en-US" altLang="ja-JP" sz="5400" dirty="0"/>
          </a:p>
        </p:txBody>
      </p:sp>
    </p:spTree>
    <p:extLst>
      <p:ext uri="{BB962C8B-B14F-4D97-AF65-F5344CB8AC3E}">
        <p14:creationId xmlns:p14="http://schemas.microsoft.com/office/powerpoint/2010/main" val="8938404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8614EF9-3451-4669-9E53-3AD2B6D6FBD2}"/>
              </a:ext>
            </a:extLst>
          </p:cNvPr>
          <p:cNvSpPr/>
          <p:nvPr/>
        </p:nvSpPr>
        <p:spPr>
          <a:xfrm>
            <a:off x="690465" y="763398"/>
            <a:ext cx="10515600" cy="5331204"/>
          </a:xfrm>
          <a:prstGeom prst="roundRect">
            <a:avLst>
              <a:gd name="adj" fmla="val 6124"/>
            </a:avLst>
          </a:prstGeom>
          <a:solidFill>
            <a:srgbClr val="4472C4">
              <a:alpha val="2509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F1F8E7-A136-4B72-8E04-10DAFAA56EEF}"/>
              </a:ext>
            </a:extLst>
          </p:cNvPr>
          <p:cNvSpPr txBox="1"/>
          <p:nvPr/>
        </p:nvSpPr>
        <p:spPr>
          <a:xfrm>
            <a:off x="985935" y="1061894"/>
            <a:ext cx="23824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AI</a:t>
            </a:r>
            <a:r>
              <a:rPr kumimoji="1" lang="ja-JP" altLang="en-US" sz="2800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＝人工知能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A2DB60A-FA0B-4EB8-A3DA-B049740A6763}"/>
              </a:ext>
            </a:extLst>
          </p:cNvPr>
          <p:cNvSpPr/>
          <p:nvPr/>
        </p:nvSpPr>
        <p:spPr>
          <a:xfrm>
            <a:off x="3993502" y="1827859"/>
            <a:ext cx="6644479" cy="3841281"/>
          </a:xfrm>
          <a:prstGeom prst="roundRect">
            <a:avLst>
              <a:gd name="adj" fmla="val 6124"/>
            </a:avLst>
          </a:prstGeom>
          <a:solidFill>
            <a:srgbClr val="4472C4">
              <a:alpha val="2509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170D509-6E93-4852-B9BB-95DBA5508583}"/>
              </a:ext>
            </a:extLst>
          </p:cNvPr>
          <p:cNvSpPr txBox="1"/>
          <p:nvPr/>
        </p:nvSpPr>
        <p:spPr>
          <a:xfrm>
            <a:off x="4242661" y="2006800"/>
            <a:ext cx="23824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機械学習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5D38F41B-44D0-4253-B97D-491A731B99FD}"/>
              </a:ext>
            </a:extLst>
          </p:cNvPr>
          <p:cNvSpPr/>
          <p:nvPr/>
        </p:nvSpPr>
        <p:spPr>
          <a:xfrm>
            <a:off x="6749683" y="2948902"/>
            <a:ext cx="3442283" cy="2323965"/>
          </a:xfrm>
          <a:prstGeom prst="roundRect">
            <a:avLst>
              <a:gd name="adj" fmla="val 6124"/>
            </a:avLst>
          </a:prstGeom>
          <a:solidFill>
            <a:srgbClr val="4472C4">
              <a:alpha val="2509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647208E-9505-4A6F-AA76-31FB3E9A3DD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634" y="2268410"/>
            <a:ext cx="4627893" cy="360879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AA12B9F-FD3A-4397-BAC7-65F648EF1892}"/>
              </a:ext>
            </a:extLst>
          </p:cNvPr>
          <p:cNvSpPr txBox="1"/>
          <p:nvPr/>
        </p:nvSpPr>
        <p:spPr>
          <a:xfrm>
            <a:off x="6841261" y="3393511"/>
            <a:ext cx="324864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800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ディープラーニング</a:t>
            </a:r>
            <a:endParaRPr kumimoji="1" lang="en-US" altLang="ja-JP" sz="2800" dirty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ja-JP" altLang="en-US" sz="2800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＝</a:t>
            </a:r>
            <a:endParaRPr kumimoji="1" lang="en-US" altLang="ja-JP" sz="2800" dirty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r>
              <a:rPr kumimoji="1" lang="ja-JP" altLang="en-US" sz="2800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ニューラルネットワーク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A8D44B0-571F-40CC-8219-059AF1E15AD6}"/>
              </a:ext>
            </a:extLst>
          </p:cNvPr>
          <p:cNvSpPr txBox="1"/>
          <p:nvPr/>
        </p:nvSpPr>
        <p:spPr>
          <a:xfrm>
            <a:off x="923537" y="1644050"/>
            <a:ext cx="31786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ja-JP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Chatbots (Siri, Alexa)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ja-JP" altLang="en-US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コンピュータービジョン</a:t>
            </a:r>
            <a:endParaRPr kumimoji="1" lang="en-US" altLang="ja-JP" dirty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ja-JP" altLang="en-US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自然言語処理</a:t>
            </a:r>
            <a:endParaRPr kumimoji="1" lang="en-US" altLang="ja-JP" dirty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ja-JP" altLang="en-US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など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DBDE16B-E57B-4AF9-9E38-487B47A8C9D7}"/>
              </a:ext>
            </a:extLst>
          </p:cNvPr>
          <p:cNvSpPr txBox="1"/>
          <p:nvPr/>
        </p:nvSpPr>
        <p:spPr>
          <a:xfrm>
            <a:off x="4242661" y="2546276"/>
            <a:ext cx="28019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ja-JP" altLang="en-US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線形回帰</a:t>
            </a:r>
            <a:endParaRPr kumimoji="1" lang="en-US" altLang="ja-JP" dirty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ja-JP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SVN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ja-JP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Random Forests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ja-JP" altLang="en-US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など</a:t>
            </a:r>
          </a:p>
        </p:txBody>
      </p:sp>
    </p:spTree>
    <p:extLst>
      <p:ext uri="{BB962C8B-B14F-4D97-AF65-F5344CB8AC3E}">
        <p14:creationId xmlns:p14="http://schemas.microsoft.com/office/powerpoint/2010/main" val="2772259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/>
      <p:bldP spid="12" grpId="0" animBg="1"/>
      <p:bldP spid="13" grpId="0"/>
      <p:bldP spid="16" grpId="0"/>
      <p:bldP spid="18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53D839C-EC56-4DA1-B039-E9C286292A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771775"/>
            <a:ext cx="10515600" cy="3305175"/>
          </a:xfrm>
        </p:spPr>
        <p:txBody>
          <a:bodyPr anchor="ctr">
            <a:normAutofit fontScale="92500" lnSpcReduction="20000"/>
          </a:bodyPr>
          <a:lstStyle/>
          <a:p>
            <a:pPr marL="0" indent="0" algn="ctr">
              <a:buNone/>
            </a:pPr>
            <a:r>
              <a:rPr lang="ja-JP" altLang="en-US" sz="5400" dirty="0"/>
              <a:t>画像専用のレイヤー：畳み込み</a:t>
            </a:r>
            <a:endParaRPr lang="en-US" altLang="ja-JP" sz="5400" dirty="0"/>
          </a:p>
          <a:p>
            <a:pPr marL="0" indent="0" algn="ctr">
              <a:buNone/>
            </a:pPr>
            <a:endParaRPr lang="en-US" altLang="ja-JP" sz="5400" dirty="0"/>
          </a:p>
          <a:p>
            <a:pPr marL="0" indent="0" algn="ctr">
              <a:buNone/>
            </a:pPr>
            <a:r>
              <a:rPr lang="ja-JP" altLang="en-US" sz="3200" dirty="0"/>
              <a:t>畳み込み：「</a:t>
            </a:r>
            <a:r>
              <a:rPr lang="en-US" altLang="ja-JP" sz="3200" dirty="0"/>
              <a:t>Convolution</a:t>
            </a:r>
            <a:r>
              <a:rPr lang="ja-JP" altLang="en-US" sz="3200" dirty="0"/>
              <a:t>」</a:t>
            </a:r>
            <a:endParaRPr lang="en-US" altLang="ja-JP" sz="3200" dirty="0"/>
          </a:p>
          <a:p>
            <a:pPr marL="0" indent="0" algn="ctr">
              <a:buNone/>
            </a:pPr>
            <a:endParaRPr lang="ja-JP" altLang="en-US" sz="3200" dirty="0"/>
          </a:p>
          <a:p>
            <a:pPr marL="0" indent="0" algn="ctr">
              <a:buNone/>
            </a:pPr>
            <a:r>
              <a:rPr lang="ja-JP" altLang="en-US" sz="3200" dirty="0"/>
              <a:t>畳み込みを使うネットワーク：</a:t>
            </a:r>
            <a:endParaRPr lang="en-US" altLang="ja-JP" sz="3200" dirty="0"/>
          </a:p>
          <a:p>
            <a:pPr marL="0" indent="0" algn="ctr">
              <a:buNone/>
            </a:pPr>
            <a:r>
              <a:rPr lang="en-US" altLang="ja-JP" sz="3200" dirty="0"/>
              <a:t>CNN:</a:t>
            </a:r>
            <a:r>
              <a:rPr lang="ja-JP" altLang="en-US" sz="3200" dirty="0"/>
              <a:t> </a:t>
            </a:r>
            <a:r>
              <a:rPr lang="en-US" altLang="ja-JP" sz="3200" dirty="0"/>
              <a:t>Convolutional</a:t>
            </a:r>
            <a:r>
              <a:rPr lang="ja-JP" altLang="en-US" sz="3200" dirty="0"/>
              <a:t> </a:t>
            </a:r>
            <a:r>
              <a:rPr lang="en-US" altLang="ja-JP" sz="3200" dirty="0"/>
              <a:t>Neural Network</a:t>
            </a:r>
          </a:p>
          <a:p>
            <a:pPr marL="0" indent="0" algn="ctr">
              <a:buNone/>
            </a:pPr>
            <a:endParaRPr lang="ja-JP" altLang="en-US" sz="5400" dirty="0"/>
          </a:p>
        </p:txBody>
      </p:sp>
    </p:spTree>
    <p:extLst>
      <p:ext uri="{BB962C8B-B14F-4D97-AF65-F5344CB8AC3E}">
        <p14:creationId xmlns:p14="http://schemas.microsoft.com/office/powerpoint/2010/main" val="47750112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53D839C-EC56-4DA1-B039-E9C286292A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20117"/>
            <a:ext cx="10515600" cy="5627763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ja-JP" altLang="en-US" sz="5400" dirty="0"/>
              <a:t>メリット</a:t>
            </a:r>
            <a:endParaRPr lang="en-US" altLang="ja-JP" sz="5400" dirty="0"/>
          </a:p>
          <a:p>
            <a:pPr marL="0" indent="0" algn="ctr">
              <a:buNone/>
            </a:pPr>
            <a:r>
              <a:rPr lang="ja-JP" altLang="en-US" sz="5400" dirty="0"/>
              <a:t>画像の「構造」も学習できる</a:t>
            </a:r>
          </a:p>
        </p:txBody>
      </p:sp>
    </p:spTree>
    <p:extLst>
      <p:ext uri="{BB962C8B-B14F-4D97-AF65-F5344CB8AC3E}">
        <p14:creationId xmlns:p14="http://schemas.microsoft.com/office/powerpoint/2010/main" val="46437344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6CFB0630-9B47-4802-B4B9-19AA97C483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34087" y="2154299"/>
            <a:ext cx="2586990" cy="2703406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5683522D-C04D-4BFB-9C89-E52BD7B5A2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76934" y="2826917"/>
            <a:ext cx="1306428" cy="135817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40E9BAF-E3EC-411B-9EED-99D65F8CB87B}"/>
              </a:ext>
            </a:extLst>
          </p:cNvPr>
          <p:cNvSpPr txBox="1"/>
          <p:nvPr/>
        </p:nvSpPr>
        <p:spPr>
          <a:xfrm>
            <a:off x="3673096" y="1246367"/>
            <a:ext cx="1571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出力（画像）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A9AA967-8E8D-4D66-A2C4-FF4CB8741D1C}"/>
              </a:ext>
            </a:extLst>
          </p:cNvPr>
          <p:cNvSpPr txBox="1"/>
          <p:nvPr/>
        </p:nvSpPr>
        <p:spPr>
          <a:xfrm>
            <a:off x="6393180" y="1107867"/>
            <a:ext cx="22936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フィルター</a:t>
            </a:r>
            <a:endParaRPr kumimoji="1" lang="en-US" altLang="ja-JP" dirty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ja-JP" altLang="en-US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カーネル</a:t>
            </a:r>
            <a:r>
              <a:rPr kumimoji="1" lang="en-US" altLang="ja-JP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(Kernel)</a:t>
            </a:r>
            <a:endParaRPr kumimoji="1" lang="ja-JP" altLang="en-US" dirty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D87213A-B1A2-494C-8831-997F04888E31}"/>
                  </a:ext>
                </a:extLst>
              </p:cNvPr>
              <p:cNvSpPr txBox="1"/>
              <p:nvPr/>
            </p:nvSpPr>
            <p:spPr>
              <a:xfrm>
                <a:off x="6807940" y="2826917"/>
                <a:ext cx="651645" cy="3746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</m:ctrlPr>
                        </m:sSubPr>
                        <m:e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ja-JP" altLang="en-US" dirty="0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D87213A-B1A2-494C-8831-997F04888E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7940" y="2826917"/>
                <a:ext cx="651645" cy="374654"/>
              </a:xfrm>
              <a:prstGeom prst="rect">
                <a:avLst/>
              </a:prstGeom>
              <a:blipFill>
                <a:blip r:embed="rId6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9F47844-7799-4C96-93C0-C45BA33B70BF}"/>
                  </a:ext>
                </a:extLst>
              </p:cNvPr>
              <p:cNvSpPr txBox="1"/>
              <p:nvPr/>
            </p:nvSpPr>
            <p:spPr>
              <a:xfrm>
                <a:off x="7282747" y="2826917"/>
                <a:ext cx="651645" cy="3746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</m:ctrlPr>
                        </m:sSubPr>
                        <m:e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ja-JP" altLang="en-US" dirty="0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9F47844-7799-4C96-93C0-C45BA33B70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2747" y="2826917"/>
                <a:ext cx="651645" cy="374654"/>
              </a:xfrm>
              <a:prstGeom prst="rect">
                <a:avLst/>
              </a:prstGeom>
              <a:blipFill>
                <a:blip r:embed="rId7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0BD6535-2215-4FA3-9591-7F75FC90BC69}"/>
                  </a:ext>
                </a:extLst>
              </p:cNvPr>
              <p:cNvSpPr txBox="1"/>
              <p:nvPr/>
            </p:nvSpPr>
            <p:spPr>
              <a:xfrm>
                <a:off x="7688560" y="2828088"/>
                <a:ext cx="651645" cy="3746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</m:ctrlPr>
                        </m:sSubPr>
                        <m:e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ja-JP" altLang="en-US" dirty="0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0BD6535-2215-4FA3-9591-7F75FC90BC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8560" y="2828088"/>
                <a:ext cx="651645" cy="374654"/>
              </a:xfrm>
              <a:prstGeom prst="rect">
                <a:avLst/>
              </a:prstGeom>
              <a:blipFill>
                <a:blip r:embed="rId8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8EFAE43-F0C4-4F7A-ABF0-5C051CF8C8E5}"/>
                  </a:ext>
                </a:extLst>
              </p:cNvPr>
              <p:cNvSpPr txBox="1"/>
              <p:nvPr/>
            </p:nvSpPr>
            <p:spPr>
              <a:xfrm>
                <a:off x="6807940" y="3309884"/>
                <a:ext cx="651645" cy="3746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</m:ctrlPr>
                        </m:sSubPr>
                        <m:e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1" lang="ja-JP" altLang="en-US" dirty="0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8EFAE43-F0C4-4F7A-ABF0-5C051CF8C8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7940" y="3309884"/>
                <a:ext cx="651645" cy="374654"/>
              </a:xfrm>
              <a:prstGeom prst="rect">
                <a:avLst/>
              </a:prstGeom>
              <a:blipFill>
                <a:blip r:embed="rId9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A7E57B2-7E5B-4E0F-91B7-39D8298755BB}"/>
                  </a:ext>
                </a:extLst>
              </p:cNvPr>
              <p:cNvSpPr txBox="1"/>
              <p:nvPr/>
            </p:nvSpPr>
            <p:spPr>
              <a:xfrm>
                <a:off x="7282747" y="3309884"/>
                <a:ext cx="651645" cy="3746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</m:ctrlPr>
                        </m:sSubPr>
                        <m:e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kumimoji="1" lang="ja-JP" altLang="en-US" dirty="0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A7E57B2-7E5B-4E0F-91B7-39D8298755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2747" y="3309884"/>
                <a:ext cx="651645" cy="374654"/>
              </a:xfrm>
              <a:prstGeom prst="rect">
                <a:avLst/>
              </a:prstGeom>
              <a:blipFill>
                <a:blip r:embed="rId10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D8D866B-1ACA-45CC-AAD5-EA4215DB91DE}"/>
                  </a:ext>
                </a:extLst>
              </p:cNvPr>
              <p:cNvSpPr txBox="1"/>
              <p:nvPr/>
            </p:nvSpPr>
            <p:spPr>
              <a:xfrm>
                <a:off x="7688560" y="3311055"/>
                <a:ext cx="651645" cy="3746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</m:ctrlPr>
                        </m:sSubPr>
                        <m:e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kumimoji="1" lang="ja-JP" altLang="en-US" dirty="0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D8D866B-1ACA-45CC-AAD5-EA4215DB91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8560" y="3311055"/>
                <a:ext cx="651645" cy="37465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AA25252-2342-459B-B356-BAB847BBF4D5}"/>
                  </a:ext>
                </a:extLst>
              </p:cNvPr>
              <p:cNvSpPr txBox="1"/>
              <p:nvPr/>
            </p:nvSpPr>
            <p:spPr>
              <a:xfrm>
                <a:off x="6807940" y="3750124"/>
                <a:ext cx="651645" cy="3746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</m:ctrlPr>
                        </m:sSubPr>
                        <m:e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kumimoji="1" lang="ja-JP" altLang="en-US" dirty="0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AA25252-2342-459B-B356-BAB847BBF4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7940" y="3750124"/>
                <a:ext cx="651645" cy="37465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AF0DB86-4EAA-4F32-94F0-853094F36956}"/>
                  </a:ext>
                </a:extLst>
              </p:cNvPr>
              <p:cNvSpPr txBox="1"/>
              <p:nvPr/>
            </p:nvSpPr>
            <p:spPr>
              <a:xfrm>
                <a:off x="7282747" y="3750124"/>
                <a:ext cx="651645" cy="3746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</m:ctrlPr>
                        </m:sSubPr>
                        <m:e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kumimoji="1" lang="ja-JP" altLang="en-US" dirty="0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AF0DB86-4EAA-4F32-94F0-853094F369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2747" y="3750124"/>
                <a:ext cx="651645" cy="37465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C9F6973-8BE6-4E20-AA48-D2141DBDF326}"/>
                  </a:ext>
                </a:extLst>
              </p:cNvPr>
              <p:cNvSpPr txBox="1"/>
              <p:nvPr/>
            </p:nvSpPr>
            <p:spPr>
              <a:xfrm>
                <a:off x="7688560" y="3751295"/>
                <a:ext cx="651645" cy="3746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</m:ctrlPr>
                        </m:sSubPr>
                        <m:e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  <m:t>9</m:t>
                          </m:r>
                        </m:sub>
                      </m:sSub>
                    </m:oMath>
                  </m:oMathPara>
                </a14:m>
                <a:endParaRPr kumimoji="1" lang="ja-JP" altLang="en-US" dirty="0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C9F6973-8BE6-4E20-AA48-D2141DBDF3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8560" y="3751295"/>
                <a:ext cx="651645" cy="374654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E49F854-2F7A-498A-B4A4-57F7907D7501}"/>
                  </a:ext>
                </a:extLst>
              </p:cNvPr>
              <p:cNvSpPr txBox="1"/>
              <p:nvPr/>
            </p:nvSpPr>
            <p:spPr>
              <a:xfrm>
                <a:off x="3157960" y="2154299"/>
                <a:ext cx="651645" cy="3746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</m:ctrlPr>
                        </m:sSubPr>
                        <m:e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ja-JP" altLang="en-US" dirty="0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E49F854-2F7A-498A-B4A4-57F7907D75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7960" y="2154299"/>
                <a:ext cx="651645" cy="374654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1A796B2-7452-4357-A8A6-F4DF0A4A7248}"/>
                  </a:ext>
                </a:extLst>
              </p:cNvPr>
              <p:cNvSpPr txBox="1"/>
              <p:nvPr/>
            </p:nvSpPr>
            <p:spPr>
              <a:xfrm>
                <a:off x="3593452" y="2154299"/>
                <a:ext cx="651645" cy="3746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</m:ctrlPr>
                        </m:sSubPr>
                        <m:e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ja-JP" altLang="en-US" dirty="0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1A796B2-7452-4357-A8A6-F4DF0A4A72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3452" y="2154299"/>
                <a:ext cx="651645" cy="374654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A7D5383-556A-4BF5-9C2D-57BE008FEBCA}"/>
                  </a:ext>
                </a:extLst>
              </p:cNvPr>
              <p:cNvSpPr txBox="1"/>
              <p:nvPr/>
            </p:nvSpPr>
            <p:spPr>
              <a:xfrm>
                <a:off x="4014607" y="2154299"/>
                <a:ext cx="651645" cy="3746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</m:ctrlPr>
                        </m:sSubPr>
                        <m:e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ja-JP" altLang="en-US" dirty="0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A7D5383-556A-4BF5-9C2D-57BE008FEB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4607" y="2154299"/>
                <a:ext cx="651645" cy="374654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DA6B740D-59D9-4C15-B5E2-F94B04C198C8}"/>
              </a:ext>
            </a:extLst>
          </p:cNvPr>
          <p:cNvSpPr txBox="1"/>
          <p:nvPr/>
        </p:nvSpPr>
        <p:spPr>
          <a:xfrm>
            <a:off x="4507269" y="2154299"/>
            <a:ext cx="434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chemeClr val="bg1"/>
                </a:solidFill>
                <a:latin typeface="Times New Roman" panose="02020603050405020304" pitchFamily="18" charset="0"/>
                <a:ea typeface="Meiryo UI" panose="020B0604030504040204" pitchFamily="50" charset="-128"/>
                <a:cs typeface="Times New Roman" panose="02020603050405020304" pitchFamily="18" charset="0"/>
              </a:rPr>
              <a:t>…</a:t>
            </a:r>
            <a:endParaRPr kumimoji="1" lang="ja-JP" altLang="en-US" dirty="0">
              <a:solidFill>
                <a:schemeClr val="bg1"/>
              </a:solidFill>
              <a:latin typeface="Times New Roman" panose="02020603050405020304" pitchFamily="18" charset="0"/>
              <a:ea typeface="Meiryo UI" panose="020B0604030504040204" pitchFamily="50" charset="-128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C497854-0237-41C7-AC4C-43A36982A2A9}"/>
                  </a:ext>
                </a:extLst>
              </p:cNvPr>
              <p:cNvSpPr txBox="1"/>
              <p:nvPr/>
            </p:nvSpPr>
            <p:spPr>
              <a:xfrm>
                <a:off x="5337041" y="4417439"/>
                <a:ext cx="651645" cy="3746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</m:ctrlPr>
                        </m:sSubPr>
                        <m:e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kumimoji="1" lang="ja-JP" altLang="en-US" dirty="0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C497854-0237-41C7-AC4C-43A36982A2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7041" y="4417439"/>
                <a:ext cx="651645" cy="374654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itle 2">
            <a:extLst>
              <a:ext uri="{FF2B5EF4-FFF2-40B4-BE49-F238E27FC236}">
                <a16:creationId xmlns:a16="http://schemas.microsoft.com/office/drawing/2014/main" id="{AF3C0983-10A1-419B-9369-EFC90F9C54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0881"/>
            <a:ext cx="10515600" cy="926154"/>
          </a:xfrm>
          <a:effectLst/>
        </p:spPr>
        <p:txBody>
          <a:bodyPr>
            <a:noAutofit/>
          </a:bodyPr>
          <a:lstStyle/>
          <a:p>
            <a:pPr algn="ctr"/>
            <a:r>
              <a:rPr lang="ja-JP" altLang="en-US" sz="3200" dirty="0"/>
              <a:t>画像認識</a:t>
            </a:r>
            <a:br>
              <a:rPr lang="en-US" altLang="ja-JP" sz="3200" dirty="0"/>
            </a:br>
            <a:r>
              <a:rPr lang="ja-JP" altLang="en-US" sz="2000" dirty="0"/>
              <a:t>畳み込みニューラルネットワーク</a:t>
            </a:r>
            <a:endParaRPr kumimoji="1" lang="ja-JP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16065973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6CFB0630-9B47-4802-B4B9-19AA97C483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34087" y="2154299"/>
            <a:ext cx="2586990" cy="2703406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C1DA93D6-516D-4143-A4A3-B38CAB2A7D84}"/>
              </a:ext>
            </a:extLst>
          </p:cNvPr>
          <p:cNvSpPr txBox="1"/>
          <p:nvPr/>
        </p:nvSpPr>
        <p:spPr>
          <a:xfrm>
            <a:off x="3669030" y="2642251"/>
            <a:ext cx="434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chemeClr val="bg1"/>
                </a:solidFill>
                <a:latin typeface="Times New Roman" panose="02020603050405020304" pitchFamily="18" charset="0"/>
                <a:ea typeface="Meiryo UI" panose="020B0604030504040204" pitchFamily="50" charset="-128"/>
                <a:cs typeface="Times New Roman" panose="02020603050405020304" pitchFamily="18" charset="0"/>
              </a:rPr>
              <a:t>4</a:t>
            </a:r>
            <a:endParaRPr kumimoji="1" lang="ja-JP" altLang="en-US" dirty="0">
              <a:solidFill>
                <a:schemeClr val="bg1"/>
              </a:solidFill>
              <a:latin typeface="Times New Roman" panose="02020603050405020304" pitchFamily="18" charset="0"/>
              <a:ea typeface="Meiryo UI" panose="020B060403050404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5846A67E-813F-4E60-80BB-0A89976B2D21}"/>
              </a:ext>
            </a:extLst>
          </p:cNvPr>
          <p:cNvSpPr/>
          <p:nvPr/>
        </p:nvSpPr>
        <p:spPr>
          <a:xfrm>
            <a:off x="3666801" y="2607490"/>
            <a:ext cx="428625" cy="444855"/>
          </a:xfrm>
          <a:prstGeom prst="rect">
            <a:avLst/>
          </a:prstGeom>
          <a:solidFill>
            <a:srgbClr val="ED7D31">
              <a:alpha val="25098"/>
            </a:srgb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012F82A-4E2A-436F-9C3F-2F96A460FB20}"/>
              </a:ext>
            </a:extLst>
          </p:cNvPr>
          <p:cNvSpPr txBox="1"/>
          <p:nvPr/>
        </p:nvSpPr>
        <p:spPr>
          <a:xfrm>
            <a:off x="3234087" y="2164995"/>
            <a:ext cx="434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chemeClr val="bg1"/>
                </a:solidFill>
                <a:latin typeface="Times New Roman" panose="02020603050405020304" pitchFamily="18" charset="0"/>
                <a:ea typeface="Meiryo UI" panose="020B0604030504040204" pitchFamily="50" charset="-128"/>
                <a:cs typeface="Times New Roman" panose="02020603050405020304" pitchFamily="18" charset="0"/>
              </a:rPr>
              <a:t>20</a:t>
            </a:r>
            <a:endParaRPr kumimoji="1" lang="ja-JP" altLang="en-US" dirty="0">
              <a:solidFill>
                <a:schemeClr val="bg1"/>
              </a:solidFill>
              <a:latin typeface="Times New Roman" panose="02020603050405020304" pitchFamily="18" charset="0"/>
              <a:ea typeface="Meiryo UI" panose="020B060403050404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068F3B1-816E-48C7-81B7-21C4F3BE0E48}"/>
              </a:ext>
            </a:extLst>
          </p:cNvPr>
          <p:cNvSpPr/>
          <p:nvPr/>
        </p:nvSpPr>
        <p:spPr>
          <a:xfrm>
            <a:off x="3240881" y="2164995"/>
            <a:ext cx="428625" cy="444855"/>
          </a:xfrm>
          <a:prstGeom prst="rect">
            <a:avLst/>
          </a:prstGeom>
          <a:solidFill>
            <a:srgbClr val="ED7D31">
              <a:alpha val="25098"/>
            </a:srgb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5683522D-C04D-4BFB-9C89-E52BD7B5A2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76934" y="2826917"/>
            <a:ext cx="1306428" cy="135817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40E9BAF-E3EC-411B-9EED-99D65F8CB87B}"/>
              </a:ext>
            </a:extLst>
          </p:cNvPr>
          <p:cNvSpPr txBox="1"/>
          <p:nvPr/>
        </p:nvSpPr>
        <p:spPr>
          <a:xfrm>
            <a:off x="3673096" y="1246367"/>
            <a:ext cx="1571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出力（画像）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A9AA967-8E8D-4D66-A2C4-FF4CB8741D1C}"/>
              </a:ext>
            </a:extLst>
          </p:cNvPr>
          <p:cNvSpPr txBox="1"/>
          <p:nvPr/>
        </p:nvSpPr>
        <p:spPr>
          <a:xfrm>
            <a:off x="6393180" y="1107867"/>
            <a:ext cx="22936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フィルター</a:t>
            </a:r>
            <a:endParaRPr kumimoji="1" lang="en-US" altLang="ja-JP" dirty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ja-JP" altLang="en-US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カーネル</a:t>
            </a:r>
            <a:r>
              <a:rPr kumimoji="1" lang="en-US" altLang="ja-JP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(Kernel)</a:t>
            </a:r>
            <a:endParaRPr kumimoji="1" lang="ja-JP" altLang="en-US" dirty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D87213A-B1A2-494C-8831-997F04888E31}"/>
                  </a:ext>
                </a:extLst>
              </p:cNvPr>
              <p:cNvSpPr txBox="1"/>
              <p:nvPr/>
            </p:nvSpPr>
            <p:spPr>
              <a:xfrm>
                <a:off x="6807940" y="2826917"/>
                <a:ext cx="651645" cy="3746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eiryo UI" panose="020B0604030504040204" pitchFamily="50" charset="-128"/>
                        </a:rPr>
                        <m:t>0</m:t>
                      </m:r>
                    </m:oMath>
                  </m:oMathPara>
                </a14:m>
                <a:endParaRPr kumimoji="1" lang="ja-JP" altLang="en-US" dirty="0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D87213A-B1A2-494C-8831-997F04888E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7940" y="2826917"/>
                <a:ext cx="651645" cy="3746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9F47844-7799-4C96-93C0-C45BA33B70BF}"/>
                  </a:ext>
                </a:extLst>
              </p:cNvPr>
              <p:cNvSpPr txBox="1"/>
              <p:nvPr/>
            </p:nvSpPr>
            <p:spPr>
              <a:xfrm>
                <a:off x="7282747" y="2826917"/>
                <a:ext cx="651645" cy="3746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eiryo UI" panose="020B0604030504040204" pitchFamily="50" charset="-128"/>
                        </a:rPr>
                        <m:t>1</m:t>
                      </m:r>
                    </m:oMath>
                  </m:oMathPara>
                </a14:m>
                <a:endParaRPr kumimoji="1" lang="ja-JP" altLang="en-US" dirty="0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9F47844-7799-4C96-93C0-C45BA33B70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2747" y="2826917"/>
                <a:ext cx="651645" cy="3746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0BD6535-2215-4FA3-9591-7F75FC90BC69}"/>
                  </a:ext>
                </a:extLst>
              </p:cNvPr>
              <p:cNvSpPr txBox="1"/>
              <p:nvPr/>
            </p:nvSpPr>
            <p:spPr>
              <a:xfrm>
                <a:off x="7688560" y="2828088"/>
                <a:ext cx="651645" cy="3746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eiryo UI" panose="020B0604030504040204" pitchFamily="50" charset="-128"/>
                        </a:rPr>
                        <m:t>0</m:t>
                      </m:r>
                    </m:oMath>
                  </m:oMathPara>
                </a14:m>
                <a:endParaRPr kumimoji="1" lang="ja-JP" altLang="en-US" dirty="0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0BD6535-2215-4FA3-9591-7F75FC90BC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8560" y="2828088"/>
                <a:ext cx="651645" cy="37465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8EFAE43-F0C4-4F7A-ABF0-5C051CF8C8E5}"/>
                  </a:ext>
                </a:extLst>
              </p:cNvPr>
              <p:cNvSpPr txBox="1"/>
              <p:nvPr/>
            </p:nvSpPr>
            <p:spPr>
              <a:xfrm>
                <a:off x="6807940" y="3309884"/>
                <a:ext cx="651645" cy="3746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eiryo UI" panose="020B0604030504040204" pitchFamily="50" charset="-128"/>
                        </a:rPr>
                        <m:t>0</m:t>
                      </m:r>
                      <m:r>
                        <a:rPr kumimoji="1" lang="en-US" altLang="ja-JP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eiryo UI" panose="020B0604030504040204" pitchFamily="50" charset="-128"/>
                        </a:rPr>
                        <m:t>.5</m:t>
                      </m:r>
                    </m:oMath>
                  </m:oMathPara>
                </a14:m>
                <a:endParaRPr kumimoji="1" lang="ja-JP" altLang="en-US" dirty="0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8EFAE43-F0C4-4F7A-ABF0-5C051CF8C8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7940" y="3309884"/>
                <a:ext cx="651645" cy="37465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A7E57B2-7E5B-4E0F-91B7-39D8298755BB}"/>
                  </a:ext>
                </a:extLst>
              </p:cNvPr>
              <p:cNvSpPr txBox="1"/>
              <p:nvPr/>
            </p:nvSpPr>
            <p:spPr>
              <a:xfrm>
                <a:off x="7282747" y="3309884"/>
                <a:ext cx="651645" cy="3746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eiryo UI" panose="020B0604030504040204" pitchFamily="50" charset="-128"/>
                        </a:rPr>
                        <m:t>1</m:t>
                      </m:r>
                    </m:oMath>
                  </m:oMathPara>
                </a14:m>
                <a:endParaRPr kumimoji="1" lang="ja-JP" altLang="en-US" dirty="0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A7E57B2-7E5B-4E0F-91B7-39D8298755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2747" y="3309884"/>
                <a:ext cx="651645" cy="37465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D8D866B-1ACA-45CC-AAD5-EA4215DB91DE}"/>
                  </a:ext>
                </a:extLst>
              </p:cNvPr>
              <p:cNvSpPr txBox="1"/>
              <p:nvPr/>
            </p:nvSpPr>
            <p:spPr>
              <a:xfrm>
                <a:off x="7688560" y="3311055"/>
                <a:ext cx="651645" cy="3746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eiryo UI" panose="020B0604030504040204" pitchFamily="50" charset="-128"/>
                        </a:rPr>
                        <m:t>0</m:t>
                      </m:r>
                      <m:r>
                        <a:rPr kumimoji="1" lang="en-US" altLang="ja-JP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eiryo UI" panose="020B0604030504040204" pitchFamily="50" charset="-128"/>
                        </a:rPr>
                        <m:t>.5</m:t>
                      </m:r>
                    </m:oMath>
                  </m:oMathPara>
                </a14:m>
                <a:endParaRPr kumimoji="1" lang="ja-JP" altLang="en-US" dirty="0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D8D866B-1ACA-45CC-AAD5-EA4215DB91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8560" y="3311055"/>
                <a:ext cx="651645" cy="37465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AA25252-2342-459B-B356-BAB847BBF4D5}"/>
                  </a:ext>
                </a:extLst>
              </p:cNvPr>
              <p:cNvSpPr txBox="1"/>
              <p:nvPr/>
            </p:nvSpPr>
            <p:spPr>
              <a:xfrm>
                <a:off x="6807940" y="3750124"/>
                <a:ext cx="651645" cy="3746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eiryo UI" panose="020B0604030504040204" pitchFamily="50" charset="-128"/>
                        </a:rPr>
                        <m:t>0</m:t>
                      </m:r>
                    </m:oMath>
                  </m:oMathPara>
                </a14:m>
                <a:endParaRPr kumimoji="1" lang="ja-JP" altLang="en-US" dirty="0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AA25252-2342-459B-B356-BAB847BBF4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7940" y="3750124"/>
                <a:ext cx="651645" cy="37465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AF0DB86-4EAA-4F32-94F0-853094F36956}"/>
                  </a:ext>
                </a:extLst>
              </p:cNvPr>
              <p:cNvSpPr txBox="1"/>
              <p:nvPr/>
            </p:nvSpPr>
            <p:spPr>
              <a:xfrm>
                <a:off x="7282747" y="3750124"/>
                <a:ext cx="651645" cy="3746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eiryo UI" panose="020B0604030504040204" pitchFamily="50" charset="-128"/>
                        </a:rPr>
                        <m:t>0</m:t>
                      </m:r>
                    </m:oMath>
                  </m:oMathPara>
                </a14:m>
                <a:endParaRPr kumimoji="1" lang="ja-JP" altLang="en-US" dirty="0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AF0DB86-4EAA-4F32-94F0-853094F369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2747" y="3750124"/>
                <a:ext cx="651645" cy="37465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C9F6973-8BE6-4E20-AA48-D2141DBDF326}"/>
                  </a:ext>
                </a:extLst>
              </p:cNvPr>
              <p:cNvSpPr txBox="1"/>
              <p:nvPr/>
            </p:nvSpPr>
            <p:spPr>
              <a:xfrm>
                <a:off x="7688560" y="3751295"/>
                <a:ext cx="651645" cy="3746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eiryo UI" panose="020B0604030504040204" pitchFamily="50" charset="-128"/>
                        </a:rPr>
                        <m:t>1</m:t>
                      </m:r>
                    </m:oMath>
                  </m:oMathPara>
                </a14:m>
                <a:endParaRPr kumimoji="1" lang="ja-JP" altLang="en-US" dirty="0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C9F6973-8BE6-4E20-AA48-D2141DBDF3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8560" y="3751295"/>
                <a:ext cx="651645" cy="374654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59BD9E4E-E861-4D7D-8A04-7C4D4F49A310}"/>
              </a:ext>
            </a:extLst>
          </p:cNvPr>
          <p:cNvSpPr txBox="1"/>
          <p:nvPr/>
        </p:nvSpPr>
        <p:spPr>
          <a:xfrm>
            <a:off x="3669030" y="2164995"/>
            <a:ext cx="434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chemeClr val="bg1"/>
                </a:solidFill>
                <a:latin typeface="Times New Roman" panose="02020603050405020304" pitchFamily="18" charset="0"/>
                <a:ea typeface="Meiryo UI" panose="020B0604030504040204" pitchFamily="50" charset="-128"/>
                <a:cs typeface="Times New Roman" panose="02020603050405020304" pitchFamily="18" charset="0"/>
              </a:rPr>
              <a:t>5</a:t>
            </a:r>
            <a:endParaRPr kumimoji="1" lang="ja-JP" altLang="en-US" dirty="0">
              <a:solidFill>
                <a:schemeClr val="bg1"/>
              </a:solidFill>
              <a:latin typeface="Times New Roman" panose="02020603050405020304" pitchFamily="18" charset="0"/>
              <a:ea typeface="Meiryo UI" panose="020B060403050404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C7AECF2-6C03-47AB-9768-8E450EA31C5B}"/>
              </a:ext>
            </a:extLst>
          </p:cNvPr>
          <p:cNvSpPr txBox="1"/>
          <p:nvPr/>
        </p:nvSpPr>
        <p:spPr>
          <a:xfrm>
            <a:off x="4092638" y="2164995"/>
            <a:ext cx="434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chemeClr val="bg1"/>
                </a:solidFill>
                <a:latin typeface="Times New Roman" panose="02020603050405020304" pitchFamily="18" charset="0"/>
                <a:ea typeface="Meiryo UI" panose="020B0604030504040204" pitchFamily="50" charset="-128"/>
                <a:cs typeface="Times New Roman" panose="02020603050405020304" pitchFamily="18" charset="0"/>
              </a:rPr>
              <a:t>4</a:t>
            </a:r>
            <a:endParaRPr kumimoji="1" lang="ja-JP" altLang="en-US" dirty="0">
              <a:solidFill>
                <a:schemeClr val="bg1"/>
              </a:solidFill>
              <a:latin typeface="Times New Roman" panose="02020603050405020304" pitchFamily="18" charset="0"/>
              <a:ea typeface="Meiryo UI" panose="020B060403050404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9C35ACC-D6FD-4B0F-9FED-E01CFBAA547F}"/>
              </a:ext>
            </a:extLst>
          </p:cNvPr>
          <p:cNvSpPr txBox="1"/>
          <p:nvPr/>
        </p:nvSpPr>
        <p:spPr>
          <a:xfrm>
            <a:off x="4522299" y="2164995"/>
            <a:ext cx="434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chemeClr val="bg1"/>
                </a:solidFill>
                <a:latin typeface="Times New Roman" panose="02020603050405020304" pitchFamily="18" charset="0"/>
                <a:ea typeface="Meiryo UI" panose="020B0604030504040204" pitchFamily="50" charset="-128"/>
                <a:cs typeface="Times New Roman" panose="02020603050405020304" pitchFamily="18" charset="0"/>
              </a:rPr>
              <a:t>25</a:t>
            </a:r>
            <a:endParaRPr kumimoji="1" lang="ja-JP" altLang="en-US" dirty="0">
              <a:solidFill>
                <a:schemeClr val="bg1"/>
              </a:solidFill>
              <a:latin typeface="Times New Roman" panose="02020603050405020304" pitchFamily="18" charset="0"/>
              <a:ea typeface="Meiryo UI" panose="020B060403050404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BFDD730-E4A7-40DA-B99B-A8FE5B0301AA}"/>
              </a:ext>
            </a:extLst>
          </p:cNvPr>
          <p:cNvSpPr txBox="1"/>
          <p:nvPr/>
        </p:nvSpPr>
        <p:spPr>
          <a:xfrm>
            <a:off x="4957242" y="2164995"/>
            <a:ext cx="434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chemeClr val="bg1"/>
                </a:solidFill>
                <a:latin typeface="Times New Roman" panose="02020603050405020304" pitchFamily="18" charset="0"/>
                <a:ea typeface="Meiryo UI" panose="020B0604030504040204" pitchFamily="50" charset="-128"/>
                <a:cs typeface="Times New Roman" panose="02020603050405020304" pitchFamily="18" charset="0"/>
              </a:rPr>
              <a:t>10</a:t>
            </a:r>
            <a:endParaRPr kumimoji="1" lang="ja-JP" altLang="en-US" dirty="0">
              <a:solidFill>
                <a:schemeClr val="bg1"/>
              </a:solidFill>
              <a:latin typeface="Times New Roman" panose="02020603050405020304" pitchFamily="18" charset="0"/>
              <a:ea typeface="Meiryo UI" panose="020B060403050404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EF49763-3AAD-401D-820B-2D883BF96C42}"/>
              </a:ext>
            </a:extLst>
          </p:cNvPr>
          <p:cNvSpPr txBox="1"/>
          <p:nvPr/>
        </p:nvSpPr>
        <p:spPr>
          <a:xfrm>
            <a:off x="3234087" y="2642251"/>
            <a:ext cx="434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chemeClr val="bg1"/>
                </a:solidFill>
                <a:latin typeface="Times New Roman" panose="02020603050405020304" pitchFamily="18" charset="0"/>
                <a:ea typeface="Meiryo UI" panose="020B0604030504040204" pitchFamily="50" charset="-128"/>
                <a:cs typeface="Times New Roman" panose="02020603050405020304" pitchFamily="18" charset="0"/>
              </a:rPr>
              <a:t>8</a:t>
            </a:r>
            <a:endParaRPr kumimoji="1" lang="ja-JP" altLang="en-US" dirty="0">
              <a:solidFill>
                <a:schemeClr val="bg1"/>
              </a:solidFill>
              <a:latin typeface="Times New Roman" panose="02020603050405020304" pitchFamily="18" charset="0"/>
              <a:ea typeface="Meiryo UI" panose="020B060403050404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5445E65-6F45-49AA-B6ED-5B2331E4D75D}"/>
              </a:ext>
            </a:extLst>
          </p:cNvPr>
          <p:cNvSpPr txBox="1"/>
          <p:nvPr/>
        </p:nvSpPr>
        <p:spPr>
          <a:xfrm>
            <a:off x="4092638" y="2642251"/>
            <a:ext cx="434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chemeClr val="bg1"/>
                </a:solidFill>
                <a:latin typeface="Times New Roman" panose="02020603050405020304" pitchFamily="18" charset="0"/>
                <a:ea typeface="Meiryo UI" panose="020B0604030504040204" pitchFamily="50" charset="-128"/>
                <a:cs typeface="Times New Roman" panose="02020603050405020304" pitchFamily="18" charset="0"/>
              </a:rPr>
              <a:t>14</a:t>
            </a:r>
            <a:endParaRPr kumimoji="1" lang="ja-JP" altLang="en-US" dirty="0">
              <a:solidFill>
                <a:schemeClr val="bg1"/>
              </a:solidFill>
              <a:latin typeface="Times New Roman" panose="02020603050405020304" pitchFamily="18" charset="0"/>
              <a:ea typeface="Meiryo UI" panose="020B060403050404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FD02A94-D860-4951-BA77-270BF25CA212}"/>
              </a:ext>
            </a:extLst>
          </p:cNvPr>
          <p:cNvSpPr txBox="1"/>
          <p:nvPr/>
        </p:nvSpPr>
        <p:spPr>
          <a:xfrm>
            <a:off x="4522299" y="2642251"/>
            <a:ext cx="434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chemeClr val="bg1"/>
                </a:solidFill>
                <a:latin typeface="Times New Roman" panose="02020603050405020304" pitchFamily="18" charset="0"/>
                <a:ea typeface="Meiryo UI" panose="020B0604030504040204" pitchFamily="50" charset="-128"/>
                <a:cs typeface="Times New Roman" panose="02020603050405020304" pitchFamily="18" charset="0"/>
              </a:rPr>
              <a:t>21</a:t>
            </a:r>
            <a:endParaRPr kumimoji="1" lang="ja-JP" altLang="en-US" dirty="0">
              <a:solidFill>
                <a:schemeClr val="bg1"/>
              </a:solidFill>
              <a:latin typeface="Times New Roman" panose="02020603050405020304" pitchFamily="18" charset="0"/>
              <a:ea typeface="Meiryo UI" panose="020B060403050404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60DD094-3F21-4066-8142-439EE2A8EF17}"/>
              </a:ext>
            </a:extLst>
          </p:cNvPr>
          <p:cNvSpPr txBox="1"/>
          <p:nvPr/>
        </p:nvSpPr>
        <p:spPr>
          <a:xfrm>
            <a:off x="4957242" y="2642251"/>
            <a:ext cx="434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chemeClr val="bg1"/>
                </a:solidFill>
                <a:latin typeface="Times New Roman" panose="02020603050405020304" pitchFamily="18" charset="0"/>
                <a:ea typeface="Meiryo UI" panose="020B0604030504040204" pitchFamily="50" charset="-128"/>
                <a:cs typeface="Times New Roman" panose="02020603050405020304" pitchFamily="18" charset="0"/>
              </a:rPr>
              <a:t>3</a:t>
            </a:r>
            <a:endParaRPr kumimoji="1" lang="ja-JP" altLang="en-US" dirty="0">
              <a:solidFill>
                <a:schemeClr val="bg1"/>
              </a:solidFill>
              <a:latin typeface="Times New Roman" panose="02020603050405020304" pitchFamily="18" charset="0"/>
              <a:ea typeface="Meiryo UI" panose="020B060403050404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6AE795C-AFA3-455D-8A51-229BD7CDDA83}"/>
              </a:ext>
            </a:extLst>
          </p:cNvPr>
          <p:cNvSpPr txBox="1"/>
          <p:nvPr/>
        </p:nvSpPr>
        <p:spPr>
          <a:xfrm>
            <a:off x="3234087" y="3068971"/>
            <a:ext cx="434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chemeClr val="bg1"/>
                </a:solidFill>
                <a:latin typeface="Times New Roman" panose="02020603050405020304" pitchFamily="18" charset="0"/>
                <a:ea typeface="Meiryo UI" panose="020B0604030504040204" pitchFamily="50" charset="-128"/>
                <a:cs typeface="Times New Roman" panose="02020603050405020304" pitchFamily="18" charset="0"/>
              </a:rPr>
              <a:t>5</a:t>
            </a:r>
            <a:endParaRPr kumimoji="1" lang="ja-JP" altLang="en-US" dirty="0">
              <a:solidFill>
                <a:schemeClr val="bg1"/>
              </a:solidFill>
              <a:latin typeface="Times New Roman" panose="02020603050405020304" pitchFamily="18" charset="0"/>
              <a:ea typeface="Meiryo UI" panose="020B060403050404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E9A3BF1-3B4F-4D96-B7B0-D617E851AB71}"/>
              </a:ext>
            </a:extLst>
          </p:cNvPr>
          <p:cNvSpPr txBox="1"/>
          <p:nvPr/>
        </p:nvSpPr>
        <p:spPr>
          <a:xfrm>
            <a:off x="3669030" y="3068971"/>
            <a:ext cx="434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chemeClr val="bg1"/>
                </a:solidFill>
                <a:latin typeface="Times New Roman" panose="02020603050405020304" pitchFamily="18" charset="0"/>
                <a:ea typeface="Meiryo UI" panose="020B0604030504040204" pitchFamily="50" charset="-128"/>
                <a:cs typeface="Times New Roman" panose="02020603050405020304" pitchFamily="18" charset="0"/>
              </a:rPr>
              <a:t>12</a:t>
            </a:r>
            <a:endParaRPr kumimoji="1" lang="ja-JP" altLang="en-US" dirty="0">
              <a:solidFill>
                <a:schemeClr val="bg1"/>
              </a:solidFill>
              <a:latin typeface="Times New Roman" panose="02020603050405020304" pitchFamily="18" charset="0"/>
              <a:ea typeface="Meiryo UI" panose="020B060403050404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1334ACC-C8D5-478E-98EA-FAC4058429E8}"/>
              </a:ext>
            </a:extLst>
          </p:cNvPr>
          <p:cNvSpPr txBox="1"/>
          <p:nvPr/>
        </p:nvSpPr>
        <p:spPr>
          <a:xfrm>
            <a:off x="4092638" y="3068971"/>
            <a:ext cx="434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chemeClr val="bg1"/>
                </a:solidFill>
                <a:latin typeface="Times New Roman" panose="02020603050405020304" pitchFamily="18" charset="0"/>
                <a:ea typeface="Meiryo UI" panose="020B0604030504040204" pitchFamily="50" charset="-128"/>
                <a:cs typeface="Times New Roman" panose="02020603050405020304" pitchFamily="18" charset="0"/>
              </a:rPr>
              <a:t>3</a:t>
            </a:r>
            <a:endParaRPr kumimoji="1" lang="ja-JP" altLang="en-US" dirty="0">
              <a:solidFill>
                <a:schemeClr val="bg1"/>
              </a:solidFill>
              <a:latin typeface="Times New Roman" panose="02020603050405020304" pitchFamily="18" charset="0"/>
              <a:ea typeface="Meiryo UI" panose="020B060403050404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0BDE39C-6A8C-435C-97FA-3EB7A85F8DA5}"/>
              </a:ext>
            </a:extLst>
          </p:cNvPr>
          <p:cNvSpPr txBox="1"/>
          <p:nvPr/>
        </p:nvSpPr>
        <p:spPr>
          <a:xfrm>
            <a:off x="4522299" y="3068971"/>
            <a:ext cx="434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chemeClr val="bg1"/>
                </a:solidFill>
                <a:latin typeface="Times New Roman" panose="02020603050405020304" pitchFamily="18" charset="0"/>
                <a:ea typeface="Meiryo UI" panose="020B0604030504040204" pitchFamily="50" charset="-128"/>
                <a:cs typeface="Times New Roman" panose="02020603050405020304" pitchFamily="18" charset="0"/>
              </a:rPr>
              <a:t>35</a:t>
            </a:r>
            <a:endParaRPr kumimoji="1" lang="ja-JP" altLang="en-US" dirty="0">
              <a:solidFill>
                <a:schemeClr val="bg1"/>
              </a:solidFill>
              <a:latin typeface="Times New Roman" panose="02020603050405020304" pitchFamily="18" charset="0"/>
              <a:ea typeface="Meiryo UI" panose="020B060403050404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F20A1AE-F9C1-41CA-BE78-79CE602723D9}"/>
              </a:ext>
            </a:extLst>
          </p:cNvPr>
          <p:cNvSpPr txBox="1"/>
          <p:nvPr/>
        </p:nvSpPr>
        <p:spPr>
          <a:xfrm>
            <a:off x="4957242" y="3068971"/>
            <a:ext cx="434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chemeClr val="bg1"/>
                </a:solidFill>
                <a:latin typeface="Times New Roman" panose="02020603050405020304" pitchFamily="18" charset="0"/>
                <a:ea typeface="Meiryo UI" panose="020B0604030504040204" pitchFamily="50" charset="-128"/>
                <a:cs typeface="Times New Roman" panose="02020603050405020304" pitchFamily="18" charset="0"/>
              </a:rPr>
              <a:t>40</a:t>
            </a:r>
            <a:endParaRPr kumimoji="1" lang="ja-JP" altLang="en-US" dirty="0">
              <a:solidFill>
                <a:schemeClr val="bg1"/>
              </a:solidFill>
              <a:latin typeface="Times New Roman" panose="02020603050405020304" pitchFamily="18" charset="0"/>
              <a:ea typeface="Meiryo UI" panose="020B060403050404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01ADD06-1E43-4E7C-B910-1813378267E5}"/>
              </a:ext>
            </a:extLst>
          </p:cNvPr>
          <p:cNvSpPr txBox="1"/>
          <p:nvPr/>
        </p:nvSpPr>
        <p:spPr>
          <a:xfrm>
            <a:off x="4092638" y="3530681"/>
            <a:ext cx="434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chemeClr val="bg1"/>
                </a:solidFill>
                <a:latin typeface="Times New Roman" panose="02020603050405020304" pitchFamily="18" charset="0"/>
                <a:ea typeface="Meiryo UI" panose="020B0604030504040204" pitchFamily="50" charset="-128"/>
                <a:cs typeface="Times New Roman" panose="02020603050405020304" pitchFamily="18" charset="0"/>
              </a:rPr>
              <a:t>…</a:t>
            </a:r>
            <a:endParaRPr kumimoji="1" lang="ja-JP" altLang="en-US" dirty="0">
              <a:solidFill>
                <a:schemeClr val="bg1"/>
              </a:solidFill>
              <a:latin typeface="Times New Roman" panose="02020603050405020304" pitchFamily="18" charset="0"/>
              <a:ea typeface="Meiryo UI" panose="020B060403050404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6592C2E-DA3F-4845-883F-85D0A136382C}"/>
              </a:ext>
            </a:extLst>
          </p:cNvPr>
          <p:cNvSpPr txBox="1"/>
          <p:nvPr/>
        </p:nvSpPr>
        <p:spPr>
          <a:xfrm>
            <a:off x="5389428" y="2623559"/>
            <a:ext cx="434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chemeClr val="bg1"/>
                </a:solidFill>
                <a:latin typeface="Times New Roman" panose="02020603050405020304" pitchFamily="18" charset="0"/>
                <a:ea typeface="Meiryo UI" panose="020B0604030504040204" pitchFamily="50" charset="-128"/>
                <a:cs typeface="Times New Roman" panose="02020603050405020304" pitchFamily="18" charset="0"/>
              </a:rPr>
              <a:t>…</a:t>
            </a:r>
            <a:endParaRPr kumimoji="1" lang="ja-JP" altLang="en-US" dirty="0">
              <a:solidFill>
                <a:schemeClr val="bg1"/>
              </a:solidFill>
              <a:latin typeface="Times New Roman" panose="02020603050405020304" pitchFamily="18" charset="0"/>
              <a:ea typeface="Meiryo UI" panose="020B060403050404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DB395FA-F92A-4009-907C-565AEF98C893}"/>
              </a:ext>
            </a:extLst>
          </p:cNvPr>
          <p:cNvSpPr txBox="1"/>
          <p:nvPr/>
        </p:nvSpPr>
        <p:spPr>
          <a:xfrm>
            <a:off x="1963151" y="5833846"/>
            <a:ext cx="71908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ja-JP" dirty="0">
                <a:solidFill>
                  <a:schemeClr val="bg1"/>
                </a:solidFill>
                <a:latin typeface="Times New Roman" panose="02020603050405020304" pitchFamily="18" charset="0"/>
                <a:ea typeface="Meiryo UI" panose="020B0604030504040204" pitchFamily="50" charset="-128"/>
                <a:cs typeface="Times New Roman" panose="02020603050405020304" pitchFamily="18" charset="0"/>
              </a:rPr>
              <a:t>20×0</a:t>
            </a:r>
            <a:endParaRPr kumimoji="1" lang="ja-JP" altLang="en-US" dirty="0">
              <a:solidFill>
                <a:schemeClr val="bg1"/>
              </a:solidFill>
              <a:latin typeface="Times New Roman" panose="02020603050405020304" pitchFamily="18" charset="0"/>
              <a:ea typeface="Meiryo UI" panose="020B060403050404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961B604-33EA-44FA-A408-00BECD4EFA76}"/>
              </a:ext>
            </a:extLst>
          </p:cNvPr>
          <p:cNvSpPr txBox="1"/>
          <p:nvPr/>
        </p:nvSpPr>
        <p:spPr>
          <a:xfrm>
            <a:off x="1978391" y="5370742"/>
            <a:ext cx="7190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chemeClr val="bg1"/>
                </a:solidFill>
                <a:latin typeface="Times New Roman" panose="02020603050405020304" pitchFamily="18" charset="0"/>
                <a:ea typeface="Meiryo UI" panose="020B0604030504040204" pitchFamily="50" charset="-128"/>
                <a:cs typeface="Times New Roman" panose="02020603050405020304" pitchFamily="18" charset="0"/>
              </a:rPr>
              <a:t>0</a:t>
            </a:r>
            <a:endParaRPr kumimoji="1" lang="ja-JP" altLang="en-US" dirty="0">
              <a:solidFill>
                <a:schemeClr val="bg1"/>
              </a:solidFill>
              <a:latin typeface="Times New Roman" panose="02020603050405020304" pitchFamily="18" charset="0"/>
              <a:ea typeface="Meiryo UI" panose="020B060403050404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0473354-57BC-453C-9DBA-C91F06736A2F}"/>
              </a:ext>
            </a:extLst>
          </p:cNvPr>
          <p:cNvSpPr txBox="1"/>
          <p:nvPr/>
        </p:nvSpPr>
        <p:spPr>
          <a:xfrm>
            <a:off x="2682240" y="5833846"/>
            <a:ext cx="22098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ja-JP" dirty="0">
                <a:solidFill>
                  <a:schemeClr val="bg1"/>
                </a:solidFill>
                <a:latin typeface="Times New Roman" panose="02020603050405020304" pitchFamily="18" charset="0"/>
                <a:ea typeface="Meiryo UI" panose="020B0604030504040204" pitchFamily="50" charset="-128"/>
                <a:cs typeface="Times New Roman" panose="02020603050405020304" pitchFamily="18" charset="0"/>
              </a:rPr>
              <a:t>+</a:t>
            </a:r>
            <a:endParaRPr kumimoji="1" lang="ja-JP" altLang="en-US" dirty="0">
              <a:solidFill>
                <a:schemeClr val="bg1"/>
              </a:solidFill>
              <a:latin typeface="Times New Roman" panose="02020603050405020304" pitchFamily="18" charset="0"/>
              <a:ea typeface="Meiryo UI" panose="020B060403050404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64A2F06-4FD7-490A-A873-11979611D3B4}"/>
              </a:ext>
            </a:extLst>
          </p:cNvPr>
          <p:cNvSpPr txBox="1"/>
          <p:nvPr/>
        </p:nvSpPr>
        <p:spPr>
          <a:xfrm>
            <a:off x="2972502" y="5833846"/>
            <a:ext cx="627245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ja-JP" dirty="0">
                <a:solidFill>
                  <a:schemeClr val="bg1"/>
                </a:solidFill>
                <a:latin typeface="Times New Roman" panose="02020603050405020304" pitchFamily="18" charset="0"/>
                <a:ea typeface="Meiryo UI" panose="020B0604030504040204" pitchFamily="50" charset="-128"/>
                <a:cs typeface="Times New Roman" panose="02020603050405020304" pitchFamily="18" charset="0"/>
              </a:rPr>
              <a:t>5×1</a:t>
            </a:r>
            <a:endParaRPr kumimoji="1" lang="ja-JP" altLang="en-US" dirty="0">
              <a:solidFill>
                <a:schemeClr val="bg1"/>
              </a:solidFill>
              <a:latin typeface="Times New Roman" panose="02020603050405020304" pitchFamily="18" charset="0"/>
              <a:ea typeface="Meiryo UI" panose="020B060403050404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C200259-2C0C-4AB3-ACCA-EA93D717B7FA}"/>
              </a:ext>
            </a:extLst>
          </p:cNvPr>
          <p:cNvSpPr txBox="1"/>
          <p:nvPr/>
        </p:nvSpPr>
        <p:spPr>
          <a:xfrm>
            <a:off x="3599747" y="5831486"/>
            <a:ext cx="284146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ja-JP" dirty="0">
                <a:solidFill>
                  <a:schemeClr val="bg1"/>
                </a:solidFill>
                <a:latin typeface="Times New Roman" panose="02020603050405020304" pitchFamily="18" charset="0"/>
                <a:ea typeface="Meiryo UI" panose="020B0604030504040204" pitchFamily="50" charset="-128"/>
                <a:cs typeface="Times New Roman" panose="02020603050405020304" pitchFamily="18" charset="0"/>
              </a:rPr>
              <a:t>+</a:t>
            </a:r>
            <a:endParaRPr kumimoji="1" lang="ja-JP" altLang="en-US" dirty="0">
              <a:solidFill>
                <a:schemeClr val="bg1"/>
              </a:solidFill>
              <a:latin typeface="Times New Roman" panose="02020603050405020304" pitchFamily="18" charset="0"/>
              <a:ea typeface="Meiryo UI" panose="020B060403050404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6837226-0F80-422A-865F-72FD77F51719}"/>
              </a:ext>
            </a:extLst>
          </p:cNvPr>
          <p:cNvSpPr txBox="1"/>
          <p:nvPr/>
        </p:nvSpPr>
        <p:spPr>
          <a:xfrm>
            <a:off x="3913369" y="5833846"/>
            <a:ext cx="627245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ja-JP" dirty="0">
                <a:solidFill>
                  <a:schemeClr val="bg1"/>
                </a:solidFill>
                <a:latin typeface="Times New Roman" panose="02020603050405020304" pitchFamily="18" charset="0"/>
                <a:ea typeface="Meiryo UI" panose="020B0604030504040204" pitchFamily="50" charset="-128"/>
                <a:cs typeface="Times New Roman" panose="02020603050405020304" pitchFamily="18" charset="0"/>
              </a:rPr>
              <a:t>4×0</a:t>
            </a:r>
            <a:endParaRPr kumimoji="1" lang="ja-JP" altLang="en-US" dirty="0">
              <a:solidFill>
                <a:schemeClr val="bg1"/>
              </a:solidFill>
              <a:latin typeface="Times New Roman" panose="02020603050405020304" pitchFamily="18" charset="0"/>
              <a:ea typeface="Meiryo UI" panose="020B060403050404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6D7266D-8F7E-47B3-8E95-156DA7777615}"/>
              </a:ext>
            </a:extLst>
          </p:cNvPr>
          <p:cNvSpPr txBox="1"/>
          <p:nvPr/>
        </p:nvSpPr>
        <p:spPr>
          <a:xfrm>
            <a:off x="4540614" y="5831486"/>
            <a:ext cx="284146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ja-JP" dirty="0">
                <a:solidFill>
                  <a:schemeClr val="bg1"/>
                </a:solidFill>
                <a:latin typeface="Times New Roman" panose="02020603050405020304" pitchFamily="18" charset="0"/>
                <a:ea typeface="Meiryo UI" panose="020B0604030504040204" pitchFamily="50" charset="-128"/>
                <a:cs typeface="Times New Roman" panose="02020603050405020304" pitchFamily="18" charset="0"/>
              </a:rPr>
              <a:t>+</a:t>
            </a:r>
            <a:endParaRPr kumimoji="1" lang="ja-JP" altLang="en-US" dirty="0">
              <a:solidFill>
                <a:schemeClr val="bg1"/>
              </a:solidFill>
              <a:latin typeface="Times New Roman" panose="02020603050405020304" pitchFamily="18" charset="0"/>
              <a:ea typeface="Meiryo UI" panose="020B060403050404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670E6A3-96F9-41C9-A23E-AB541CE7D361}"/>
              </a:ext>
            </a:extLst>
          </p:cNvPr>
          <p:cNvSpPr txBox="1"/>
          <p:nvPr/>
        </p:nvSpPr>
        <p:spPr>
          <a:xfrm>
            <a:off x="4824760" y="5833846"/>
            <a:ext cx="77594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ja-JP" dirty="0">
                <a:solidFill>
                  <a:schemeClr val="bg1"/>
                </a:solidFill>
                <a:latin typeface="Times New Roman" panose="02020603050405020304" pitchFamily="18" charset="0"/>
                <a:ea typeface="Meiryo UI" panose="020B0604030504040204" pitchFamily="50" charset="-128"/>
                <a:cs typeface="Times New Roman" panose="02020603050405020304" pitchFamily="18" charset="0"/>
              </a:rPr>
              <a:t>8×0.5</a:t>
            </a:r>
            <a:endParaRPr kumimoji="1" lang="ja-JP" altLang="en-US" dirty="0">
              <a:solidFill>
                <a:schemeClr val="bg1"/>
              </a:solidFill>
              <a:latin typeface="Times New Roman" panose="02020603050405020304" pitchFamily="18" charset="0"/>
              <a:ea typeface="Meiryo UI" panose="020B060403050404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904E1FF-CFEA-4E00-936C-E1BD4E3C3C49}"/>
              </a:ext>
            </a:extLst>
          </p:cNvPr>
          <p:cNvSpPr txBox="1"/>
          <p:nvPr/>
        </p:nvSpPr>
        <p:spPr>
          <a:xfrm>
            <a:off x="5600700" y="5831486"/>
            <a:ext cx="22098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ja-JP" dirty="0">
                <a:solidFill>
                  <a:schemeClr val="bg1"/>
                </a:solidFill>
                <a:latin typeface="Times New Roman" panose="02020603050405020304" pitchFamily="18" charset="0"/>
                <a:ea typeface="Meiryo UI" panose="020B0604030504040204" pitchFamily="50" charset="-128"/>
                <a:cs typeface="Times New Roman" panose="02020603050405020304" pitchFamily="18" charset="0"/>
              </a:rPr>
              <a:t>+</a:t>
            </a:r>
            <a:endParaRPr kumimoji="1" lang="ja-JP" altLang="en-US" dirty="0">
              <a:solidFill>
                <a:schemeClr val="bg1"/>
              </a:solidFill>
              <a:latin typeface="Times New Roman" panose="02020603050405020304" pitchFamily="18" charset="0"/>
              <a:ea typeface="Meiryo UI" panose="020B060403050404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1B9AB17-595A-40BE-A970-7682217C1166}"/>
              </a:ext>
            </a:extLst>
          </p:cNvPr>
          <p:cNvSpPr txBox="1"/>
          <p:nvPr/>
        </p:nvSpPr>
        <p:spPr>
          <a:xfrm>
            <a:off x="5821077" y="5833846"/>
            <a:ext cx="627245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ja-JP" dirty="0">
                <a:solidFill>
                  <a:schemeClr val="bg1"/>
                </a:solidFill>
                <a:latin typeface="Times New Roman" panose="02020603050405020304" pitchFamily="18" charset="0"/>
                <a:ea typeface="Meiryo UI" panose="020B0604030504040204" pitchFamily="50" charset="-128"/>
                <a:cs typeface="Times New Roman" panose="02020603050405020304" pitchFamily="18" charset="0"/>
              </a:rPr>
              <a:t>4×1</a:t>
            </a:r>
            <a:endParaRPr kumimoji="1" lang="ja-JP" altLang="en-US" dirty="0">
              <a:solidFill>
                <a:schemeClr val="bg1"/>
              </a:solidFill>
              <a:latin typeface="Times New Roman" panose="02020603050405020304" pitchFamily="18" charset="0"/>
              <a:ea typeface="Meiryo UI" panose="020B060403050404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1F9F102-5A0F-4FD0-8665-75AF53940C5E}"/>
              </a:ext>
            </a:extLst>
          </p:cNvPr>
          <p:cNvSpPr txBox="1"/>
          <p:nvPr/>
        </p:nvSpPr>
        <p:spPr>
          <a:xfrm>
            <a:off x="6448322" y="5831486"/>
            <a:ext cx="284146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ja-JP" dirty="0">
                <a:solidFill>
                  <a:schemeClr val="bg1"/>
                </a:solidFill>
                <a:latin typeface="Times New Roman" panose="02020603050405020304" pitchFamily="18" charset="0"/>
                <a:ea typeface="Meiryo UI" panose="020B0604030504040204" pitchFamily="50" charset="-128"/>
                <a:cs typeface="Times New Roman" panose="02020603050405020304" pitchFamily="18" charset="0"/>
              </a:rPr>
              <a:t>+</a:t>
            </a:r>
            <a:endParaRPr kumimoji="1" lang="ja-JP" altLang="en-US" dirty="0">
              <a:solidFill>
                <a:schemeClr val="bg1"/>
              </a:solidFill>
              <a:latin typeface="Times New Roman" panose="02020603050405020304" pitchFamily="18" charset="0"/>
              <a:ea typeface="Meiryo UI" panose="020B060403050404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52F6A28E-9E7E-4BDF-90CB-88D50BBA431D}"/>
              </a:ext>
            </a:extLst>
          </p:cNvPr>
          <p:cNvSpPr txBox="1"/>
          <p:nvPr/>
        </p:nvSpPr>
        <p:spPr>
          <a:xfrm>
            <a:off x="6683644" y="5833846"/>
            <a:ext cx="885555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ja-JP" dirty="0">
                <a:solidFill>
                  <a:schemeClr val="bg1"/>
                </a:solidFill>
                <a:latin typeface="Times New Roman" panose="02020603050405020304" pitchFamily="18" charset="0"/>
                <a:ea typeface="Meiryo UI" panose="020B0604030504040204" pitchFamily="50" charset="-128"/>
                <a:cs typeface="Times New Roman" panose="02020603050405020304" pitchFamily="18" charset="0"/>
              </a:rPr>
              <a:t>14×0.5</a:t>
            </a:r>
            <a:endParaRPr kumimoji="1" lang="ja-JP" altLang="en-US" dirty="0">
              <a:solidFill>
                <a:schemeClr val="bg1"/>
              </a:solidFill>
              <a:latin typeface="Times New Roman" panose="02020603050405020304" pitchFamily="18" charset="0"/>
              <a:ea typeface="Meiryo UI" panose="020B060403050404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6DDBA6CE-B0A0-4FDC-B03C-4C375A42E39F}"/>
              </a:ext>
            </a:extLst>
          </p:cNvPr>
          <p:cNvSpPr txBox="1"/>
          <p:nvPr/>
        </p:nvSpPr>
        <p:spPr>
          <a:xfrm>
            <a:off x="7520375" y="5831486"/>
            <a:ext cx="284146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ja-JP" dirty="0">
                <a:solidFill>
                  <a:schemeClr val="bg1"/>
                </a:solidFill>
                <a:latin typeface="Times New Roman" panose="02020603050405020304" pitchFamily="18" charset="0"/>
                <a:ea typeface="Meiryo UI" panose="020B0604030504040204" pitchFamily="50" charset="-128"/>
                <a:cs typeface="Times New Roman" panose="02020603050405020304" pitchFamily="18" charset="0"/>
              </a:rPr>
              <a:t>+</a:t>
            </a:r>
            <a:endParaRPr kumimoji="1" lang="ja-JP" altLang="en-US" dirty="0">
              <a:solidFill>
                <a:schemeClr val="bg1"/>
              </a:solidFill>
              <a:latin typeface="Times New Roman" panose="02020603050405020304" pitchFamily="18" charset="0"/>
              <a:ea typeface="Meiryo UI" panose="020B060403050404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AC337B3-88C1-473A-AB88-F93D31A8243D}"/>
              </a:ext>
            </a:extLst>
          </p:cNvPr>
          <p:cNvSpPr txBox="1"/>
          <p:nvPr/>
        </p:nvSpPr>
        <p:spPr>
          <a:xfrm>
            <a:off x="7793856" y="5833846"/>
            <a:ext cx="627245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ja-JP" dirty="0">
                <a:solidFill>
                  <a:schemeClr val="bg1"/>
                </a:solidFill>
                <a:latin typeface="Times New Roman" panose="02020603050405020304" pitchFamily="18" charset="0"/>
                <a:ea typeface="Meiryo UI" panose="020B0604030504040204" pitchFamily="50" charset="-128"/>
                <a:cs typeface="Times New Roman" panose="02020603050405020304" pitchFamily="18" charset="0"/>
              </a:rPr>
              <a:t>5×0</a:t>
            </a:r>
            <a:endParaRPr kumimoji="1" lang="ja-JP" altLang="en-US" dirty="0">
              <a:solidFill>
                <a:schemeClr val="bg1"/>
              </a:solidFill>
              <a:latin typeface="Times New Roman" panose="02020603050405020304" pitchFamily="18" charset="0"/>
              <a:ea typeface="Meiryo UI" panose="020B060403050404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4F15EDB-F039-498F-B290-9AA76C2B4808}"/>
              </a:ext>
            </a:extLst>
          </p:cNvPr>
          <p:cNvSpPr txBox="1"/>
          <p:nvPr/>
        </p:nvSpPr>
        <p:spPr>
          <a:xfrm>
            <a:off x="8421101" y="5831486"/>
            <a:ext cx="284146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ja-JP" dirty="0">
                <a:solidFill>
                  <a:schemeClr val="bg1"/>
                </a:solidFill>
                <a:latin typeface="Times New Roman" panose="02020603050405020304" pitchFamily="18" charset="0"/>
                <a:ea typeface="Meiryo UI" panose="020B0604030504040204" pitchFamily="50" charset="-128"/>
                <a:cs typeface="Times New Roman" panose="02020603050405020304" pitchFamily="18" charset="0"/>
              </a:rPr>
              <a:t>+</a:t>
            </a:r>
            <a:endParaRPr kumimoji="1" lang="ja-JP" altLang="en-US" dirty="0">
              <a:solidFill>
                <a:schemeClr val="bg1"/>
              </a:solidFill>
              <a:latin typeface="Times New Roman" panose="02020603050405020304" pitchFamily="18" charset="0"/>
              <a:ea typeface="Meiryo UI" panose="020B060403050404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51882D01-A99F-4BB2-8436-49A3C4194EC9}"/>
              </a:ext>
            </a:extLst>
          </p:cNvPr>
          <p:cNvSpPr txBox="1"/>
          <p:nvPr/>
        </p:nvSpPr>
        <p:spPr>
          <a:xfrm>
            <a:off x="8690309" y="5833846"/>
            <a:ext cx="71908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ja-JP" dirty="0">
                <a:solidFill>
                  <a:schemeClr val="bg1"/>
                </a:solidFill>
                <a:latin typeface="Times New Roman" panose="02020603050405020304" pitchFamily="18" charset="0"/>
                <a:ea typeface="Meiryo UI" panose="020B0604030504040204" pitchFamily="50" charset="-128"/>
                <a:cs typeface="Times New Roman" panose="02020603050405020304" pitchFamily="18" charset="0"/>
              </a:rPr>
              <a:t>12×0</a:t>
            </a:r>
            <a:endParaRPr kumimoji="1" lang="ja-JP" altLang="en-US" dirty="0">
              <a:solidFill>
                <a:schemeClr val="bg1"/>
              </a:solidFill>
              <a:latin typeface="Times New Roman" panose="02020603050405020304" pitchFamily="18" charset="0"/>
              <a:ea typeface="Meiryo UI" panose="020B060403050404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69244C7-6B53-45C1-B661-308A4FA24887}"/>
              </a:ext>
            </a:extLst>
          </p:cNvPr>
          <p:cNvSpPr txBox="1"/>
          <p:nvPr/>
        </p:nvSpPr>
        <p:spPr>
          <a:xfrm>
            <a:off x="9367687" y="5831486"/>
            <a:ext cx="284146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ja-JP" dirty="0">
                <a:solidFill>
                  <a:schemeClr val="bg1"/>
                </a:solidFill>
                <a:latin typeface="Times New Roman" panose="02020603050405020304" pitchFamily="18" charset="0"/>
                <a:ea typeface="Meiryo UI" panose="020B0604030504040204" pitchFamily="50" charset="-128"/>
                <a:cs typeface="Times New Roman" panose="02020603050405020304" pitchFamily="18" charset="0"/>
              </a:rPr>
              <a:t>+</a:t>
            </a:r>
            <a:endParaRPr kumimoji="1" lang="ja-JP" altLang="en-US" dirty="0">
              <a:solidFill>
                <a:schemeClr val="bg1"/>
              </a:solidFill>
              <a:latin typeface="Times New Roman" panose="02020603050405020304" pitchFamily="18" charset="0"/>
              <a:ea typeface="Meiryo UI" panose="020B060403050404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9D0830A8-98E8-4FEA-B00D-1D80BB769543}"/>
              </a:ext>
            </a:extLst>
          </p:cNvPr>
          <p:cNvSpPr txBox="1"/>
          <p:nvPr/>
        </p:nvSpPr>
        <p:spPr>
          <a:xfrm>
            <a:off x="9678606" y="5833846"/>
            <a:ext cx="627245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ja-JP" dirty="0">
                <a:solidFill>
                  <a:schemeClr val="bg1"/>
                </a:solidFill>
                <a:latin typeface="Times New Roman" panose="02020603050405020304" pitchFamily="18" charset="0"/>
                <a:ea typeface="Meiryo UI" panose="020B0604030504040204" pitchFamily="50" charset="-128"/>
                <a:cs typeface="Times New Roman" panose="02020603050405020304" pitchFamily="18" charset="0"/>
              </a:rPr>
              <a:t>3×1</a:t>
            </a:r>
            <a:endParaRPr kumimoji="1" lang="ja-JP" altLang="en-US" dirty="0">
              <a:solidFill>
                <a:schemeClr val="bg1"/>
              </a:solidFill>
              <a:latin typeface="Times New Roman" panose="02020603050405020304" pitchFamily="18" charset="0"/>
              <a:ea typeface="Meiryo UI" panose="020B060403050404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2FEAFED5-78A2-4BCE-835F-D560E9C7D82D}"/>
              </a:ext>
            </a:extLst>
          </p:cNvPr>
          <p:cNvSpPr/>
          <p:nvPr/>
        </p:nvSpPr>
        <p:spPr>
          <a:xfrm>
            <a:off x="3666801" y="2162635"/>
            <a:ext cx="428625" cy="444855"/>
          </a:xfrm>
          <a:prstGeom prst="rect">
            <a:avLst/>
          </a:prstGeom>
          <a:solidFill>
            <a:srgbClr val="ED7D31">
              <a:alpha val="25098"/>
            </a:srgb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70504F52-11B5-4CA7-9CEC-6F1740F9F961}"/>
              </a:ext>
            </a:extLst>
          </p:cNvPr>
          <p:cNvSpPr/>
          <p:nvPr/>
        </p:nvSpPr>
        <p:spPr>
          <a:xfrm>
            <a:off x="4106794" y="2162635"/>
            <a:ext cx="428625" cy="444855"/>
          </a:xfrm>
          <a:prstGeom prst="rect">
            <a:avLst/>
          </a:prstGeom>
          <a:solidFill>
            <a:srgbClr val="ED7D31">
              <a:alpha val="25098"/>
            </a:srgb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25A25E05-EFA6-49B4-A725-40797D04228F}"/>
              </a:ext>
            </a:extLst>
          </p:cNvPr>
          <p:cNvSpPr/>
          <p:nvPr/>
        </p:nvSpPr>
        <p:spPr>
          <a:xfrm>
            <a:off x="3240881" y="2609850"/>
            <a:ext cx="428625" cy="444855"/>
          </a:xfrm>
          <a:prstGeom prst="rect">
            <a:avLst/>
          </a:prstGeom>
          <a:solidFill>
            <a:srgbClr val="ED7D31">
              <a:alpha val="25098"/>
            </a:srgb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7A5F6D94-6E69-4F8C-AECC-F9CC7554402C}"/>
              </a:ext>
            </a:extLst>
          </p:cNvPr>
          <p:cNvSpPr/>
          <p:nvPr/>
        </p:nvSpPr>
        <p:spPr>
          <a:xfrm>
            <a:off x="4106794" y="2607490"/>
            <a:ext cx="428625" cy="444855"/>
          </a:xfrm>
          <a:prstGeom prst="rect">
            <a:avLst/>
          </a:prstGeom>
          <a:solidFill>
            <a:srgbClr val="ED7D31">
              <a:alpha val="25098"/>
            </a:srgb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D1141181-024B-413B-B45B-21A1F07F89B1}"/>
              </a:ext>
            </a:extLst>
          </p:cNvPr>
          <p:cNvSpPr/>
          <p:nvPr/>
        </p:nvSpPr>
        <p:spPr>
          <a:xfrm>
            <a:off x="3240881" y="3065613"/>
            <a:ext cx="428625" cy="444855"/>
          </a:xfrm>
          <a:prstGeom prst="rect">
            <a:avLst/>
          </a:prstGeom>
          <a:solidFill>
            <a:srgbClr val="ED7D31">
              <a:alpha val="25098"/>
            </a:srgb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A6D9163D-C4BB-44B7-9B96-92A5C24518AF}"/>
              </a:ext>
            </a:extLst>
          </p:cNvPr>
          <p:cNvSpPr/>
          <p:nvPr/>
        </p:nvSpPr>
        <p:spPr>
          <a:xfrm>
            <a:off x="3666801" y="3063253"/>
            <a:ext cx="428625" cy="444855"/>
          </a:xfrm>
          <a:prstGeom prst="rect">
            <a:avLst/>
          </a:prstGeom>
          <a:solidFill>
            <a:srgbClr val="ED7D31">
              <a:alpha val="25098"/>
            </a:srgb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6FAA08AB-A84B-4DD3-A29F-5E31842AF055}"/>
              </a:ext>
            </a:extLst>
          </p:cNvPr>
          <p:cNvSpPr/>
          <p:nvPr/>
        </p:nvSpPr>
        <p:spPr>
          <a:xfrm>
            <a:off x="4106794" y="3063253"/>
            <a:ext cx="428625" cy="444855"/>
          </a:xfrm>
          <a:prstGeom prst="rect">
            <a:avLst/>
          </a:prstGeom>
          <a:solidFill>
            <a:srgbClr val="ED7D31">
              <a:alpha val="25098"/>
            </a:srgb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9BD312B8-143F-45F6-9409-6C6DBB008CD1}"/>
              </a:ext>
            </a:extLst>
          </p:cNvPr>
          <p:cNvSpPr/>
          <p:nvPr/>
        </p:nvSpPr>
        <p:spPr>
          <a:xfrm>
            <a:off x="6879919" y="2826917"/>
            <a:ext cx="428625" cy="444855"/>
          </a:xfrm>
          <a:prstGeom prst="rect">
            <a:avLst/>
          </a:prstGeom>
          <a:solidFill>
            <a:srgbClr val="ED7D31">
              <a:alpha val="25098"/>
            </a:srgb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4AFC07CB-9EE1-4ABF-9D91-BA6F2B9A7CAA}"/>
              </a:ext>
            </a:extLst>
          </p:cNvPr>
          <p:cNvSpPr/>
          <p:nvPr/>
        </p:nvSpPr>
        <p:spPr>
          <a:xfrm>
            <a:off x="7305839" y="2824557"/>
            <a:ext cx="428625" cy="444855"/>
          </a:xfrm>
          <a:prstGeom prst="rect">
            <a:avLst/>
          </a:prstGeom>
          <a:solidFill>
            <a:srgbClr val="ED7D31">
              <a:alpha val="25098"/>
            </a:srgb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4A87B724-EEB9-42DF-A9E8-BB7E9C4E1C69}"/>
              </a:ext>
            </a:extLst>
          </p:cNvPr>
          <p:cNvSpPr/>
          <p:nvPr/>
        </p:nvSpPr>
        <p:spPr>
          <a:xfrm>
            <a:off x="7745832" y="2824557"/>
            <a:ext cx="428625" cy="444855"/>
          </a:xfrm>
          <a:prstGeom prst="rect">
            <a:avLst/>
          </a:prstGeom>
          <a:solidFill>
            <a:srgbClr val="ED7D31">
              <a:alpha val="25098"/>
            </a:srgb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D0F5FDB1-8821-4554-88ED-73328A495D1B}"/>
              </a:ext>
            </a:extLst>
          </p:cNvPr>
          <p:cNvSpPr/>
          <p:nvPr/>
        </p:nvSpPr>
        <p:spPr>
          <a:xfrm>
            <a:off x="6879919" y="3271772"/>
            <a:ext cx="428625" cy="444855"/>
          </a:xfrm>
          <a:prstGeom prst="rect">
            <a:avLst/>
          </a:prstGeom>
          <a:solidFill>
            <a:srgbClr val="ED7D31">
              <a:alpha val="25098"/>
            </a:srgb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84952F2C-7AF8-4E7B-93A1-268A9AD1137E}"/>
              </a:ext>
            </a:extLst>
          </p:cNvPr>
          <p:cNvSpPr/>
          <p:nvPr/>
        </p:nvSpPr>
        <p:spPr>
          <a:xfrm>
            <a:off x="7305839" y="3269412"/>
            <a:ext cx="428625" cy="444855"/>
          </a:xfrm>
          <a:prstGeom prst="rect">
            <a:avLst/>
          </a:prstGeom>
          <a:solidFill>
            <a:srgbClr val="ED7D31">
              <a:alpha val="25098"/>
            </a:srgb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D8EB48CD-F08B-4D3B-9B31-2963CD1391E6}"/>
              </a:ext>
            </a:extLst>
          </p:cNvPr>
          <p:cNvSpPr/>
          <p:nvPr/>
        </p:nvSpPr>
        <p:spPr>
          <a:xfrm>
            <a:off x="7745832" y="3269412"/>
            <a:ext cx="428625" cy="444855"/>
          </a:xfrm>
          <a:prstGeom prst="rect">
            <a:avLst/>
          </a:prstGeom>
          <a:solidFill>
            <a:srgbClr val="ED7D31">
              <a:alpha val="25098"/>
            </a:srgb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47035C27-AAB9-4411-93D5-EDE14CB79F89}"/>
              </a:ext>
            </a:extLst>
          </p:cNvPr>
          <p:cNvSpPr/>
          <p:nvPr/>
        </p:nvSpPr>
        <p:spPr>
          <a:xfrm>
            <a:off x="6879919" y="3727535"/>
            <a:ext cx="428625" cy="444855"/>
          </a:xfrm>
          <a:prstGeom prst="rect">
            <a:avLst/>
          </a:prstGeom>
          <a:solidFill>
            <a:srgbClr val="ED7D31">
              <a:alpha val="25098"/>
            </a:srgb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82E4823E-5130-445E-842F-0DA14EAEEFC2}"/>
              </a:ext>
            </a:extLst>
          </p:cNvPr>
          <p:cNvSpPr/>
          <p:nvPr/>
        </p:nvSpPr>
        <p:spPr>
          <a:xfrm>
            <a:off x="7305839" y="3725175"/>
            <a:ext cx="428625" cy="444855"/>
          </a:xfrm>
          <a:prstGeom prst="rect">
            <a:avLst/>
          </a:prstGeom>
          <a:solidFill>
            <a:srgbClr val="ED7D31">
              <a:alpha val="25098"/>
            </a:srgb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30D8D2CB-97C4-42E7-A595-F0A858A4A3CA}"/>
              </a:ext>
            </a:extLst>
          </p:cNvPr>
          <p:cNvSpPr/>
          <p:nvPr/>
        </p:nvSpPr>
        <p:spPr>
          <a:xfrm>
            <a:off x="7745832" y="3725175"/>
            <a:ext cx="428625" cy="444855"/>
          </a:xfrm>
          <a:prstGeom prst="rect">
            <a:avLst/>
          </a:prstGeom>
          <a:solidFill>
            <a:srgbClr val="ED7D31">
              <a:alpha val="25098"/>
            </a:srgb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1B1B802-7B04-4C24-AA9C-EB9F73C75A2D}"/>
              </a:ext>
            </a:extLst>
          </p:cNvPr>
          <p:cNvSpPr txBox="1"/>
          <p:nvPr/>
        </p:nvSpPr>
        <p:spPr>
          <a:xfrm>
            <a:off x="2926579" y="5370742"/>
            <a:ext cx="7190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chemeClr val="bg1"/>
                </a:solidFill>
                <a:latin typeface="Times New Roman" panose="02020603050405020304" pitchFamily="18" charset="0"/>
                <a:ea typeface="Meiryo UI" panose="020B0604030504040204" pitchFamily="50" charset="-128"/>
                <a:cs typeface="Times New Roman" panose="02020603050405020304" pitchFamily="18" charset="0"/>
              </a:rPr>
              <a:t>5</a:t>
            </a:r>
            <a:endParaRPr kumimoji="1" lang="ja-JP" altLang="en-US" dirty="0">
              <a:solidFill>
                <a:schemeClr val="bg1"/>
              </a:solidFill>
              <a:latin typeface="Times New Roman" panose="02020603050405020304" pitchFamily="18" charset="0"/>
              <a:ea typeface="Meiryo UI" panose="020B060403050404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8ED91FBC-ADAC-418C-82CC-5DF5916211F3}"/>
              </a:ext>
            </a:extLst>
          </p:cNvPr>
          <p:cNvSpPr txBox="1"/>
          <p:nvPr/>
        </p:nvSpPr>
        <p:spPr>
          <a:xfrm>
            <a:off x="3859225" y="5370742"/>
            <a:ext cx="7190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chemeClr val="bg1"/>
                </a:solidFill>
                <a:latin typeface="Times New Roman" panose="02020603050405020304" pitchFamily="18" charset="0"/>
                <a:ea typeface="Meiryo UI" panose="020B0604030504040204" pitchFamily="50" charset="-128"/>
                <a:cs typeface="Times New Roman" panose="02020603050405020304" pitchFamily="18" charset="0"/>
              </a:rPr>
              <a:t>0</a:t>
            </a:r>
            <a:endParaRPr kumimoji="1" lang="ja-JP" altLang="en-US" dirty="0">
              <a:solidFill>
                <a:schemeClr val="bg1"/>
              </a:solidFill>
              <a:latin typeface="Times New Roman" panose="02020603050405020304" pitchFamily="18" charset="0"/>
              <a:ea typeface="Meiryo UI" panose="020B060403050404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EC72BBE4-76B0-49FC-A22B-5B60D3B42D4A}"/>
              </a:ext>
            </a:extLst>
          </p:cNvPr>
          <p:cNvSpPr txBox="1"/>
          <p:nvPr/>
        </p:nvSpPr>
        <p:spPr>
          <a:xfrm>
            <a:off x="4885362" y="5370742"/>
            <a:ext cx="7190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chemeClr val="bg1"/>
                </a:solidFill>
                <a:latin typeface="Times New Roman" panose="02020603050405020304" pitchFamily="18" charset="0"/>
                <a:ea typeface="Meiryo UI" panose="020B0604030504040204" pitchFamily="50" charset="-128"/>
                <a:cs typeface="Times New Roman" panose="02020603050405020304" pitchFamily="18" charset="0"/>
              </a:rPr>
              <a:t>4</a:t>
            </a:r>
            <a:endParaRPr kumimoji="1" lang="ja-JP" altLang="en-US" dirty="0">
              <a:solidFill>
                <a:schemeClr val="bg1"/>
              </a:solidFill>
              <a:latin typeface="Times New Roman" panose="02020603050405020304" pitchFamily="18" charset="0"/>
              <a:ea typeface="Meiryo UI" panose="020B060403050404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C21DF8B2-6677-4522-A31A-BEDF24ED91EA}"/>
              </a:ext>
            </a:extLst>
          </p:cNvPr>
          <p:cNvSpPr txBox="1"/>
          <p:nvPr/>
        </p:nvSpPr>
        <p:spPr>
          <a:xfrm>
            <a:off x="5775154" y="5370742"/>
            <a:ext cx="7190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chemeClr val="bg1"/>
                </a:solidFill>
                <a:latin typeface="Times New Roman" panose="02020603050405020304" pitchFamily="18" charset="0"/>
                <a:ea typeface="Meiryo UI" panose="020B0604030504040204" pitchFamily="50" charset="-128"/>
                <a:cs typeface="Times New Roman" panose="02020603050405020304" pitchFamily="18" charset="0"/>
              </a:rPr>
              <a:t>4</a:t>
            </a:r>
            <a:endParaRPr kumimoji="1" lang="ja-JP" altLang="en-US" dirty="0">
              <a:solidFill>
                <a:schemeClr val="bg1"/>
              </a:solidFill>
              <a:latin typeface="Times New Roman" panose="02020603050405020304" pitchFamily="18" charset="0"/>
              <a:ea typeface="Meiryo UI" panose="020B060403050404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5C9094EF-62FC-4C9A-99DF-2CC769EA954C}"/>
              </a:ext>
            </a:extLst>
          </p:cNvPr>
          <p:cNvSpPr txBox="1"/>
          <p:nvPr/>
        </p:nvSpPr>
        <p:spPr>
          <a:xfrm>
            <a:off x="6774217" y="5370742"/>
            <a:ext cx="7190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chemeClr val="bg1"/>
                </a:solidFill>
                <a:latin typeface="Times New Roman" panose="02020603050405020304" pitchFamily="18" charset="0"/>
                <a:ea typeface="Meiryo UI" panose="020B0604030504040204" pitchFamily="50" charset="-128"/>
                <a:cs typeface="Times New Roman" panose="02020603050405020304" pitchFamily="18" charset="0"/>
              </a:rPr>
              <a:t>7</a:t>
            </a:r>
            <a:endParaRPr kumimoji="1" lang="ja-JP" altLang="en-US" dirty="0">
              <a:solidFill>
                <a:schemeClr val="bg1"/>
              </a:solidFill>
              <a:latin typeface="Times New Roman" panose="02020603050405020304" pitchFamily="18" charset="0"/>
              <a:ea typeface="Meiryo UI" panose="020B060403050404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26BBBDB1-DD69-4F6F-8228-E86E0DAC6FE5}"/>
              </a:ext>
            </a:extLst>
          </p:cNvPr>
          <p:cNvSpPr txBox="1"/>
          <p:nvPr/>
        </p:nvSpPr>
        <p:spPr>
          <a:xfrm>
            <a:off x="7786119" y="5360666"/>
            <a:ext cx="7190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chemeClr val="bg1"/>
                </a:solidFill>
                <a:latin typeface="Times New Roman" panose="02020603050405020304" pitchFamily="18" charset="0"/>
                <a:ea typeface="Meiryo UI" panose="020B0604030504040204" pitchFamily="50" charset="-128"/>
                <a:cs typeface="Times New Roman" panose="02020603050405020304" pitchFamily="18" charset="0"/>
              </a:rPr>
              <a:t>0</a:t>
            </a:r>
            <a:endParaRPr kumimoji="1" lang="ja-JP" altLang="en-US" dirty="0">
              <a:solidFill>
                <a:schemeClr val="bg1"/>
              </a:solidFill>
              <a:latin typeface="Times New Roman" panose="02020603050405020304" pitchFamily="18" charset="0"/>
              <a:ea typeface="Meiryo UI" panose="020B060403050404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622A35CB-D60F-4435-BC3D-870F5B73569B}"/>
              </a:ext>
            </a:extLst>
          </p:cNvPr>
          <p:cNvSpPr txBox="1"/>
          <p:nvPr/>
        </p:nvSpPr>
        <p:spPr>
          <a:xfrm>
            <a:off x="8678662" y="5370742"/>
            <a:ext cx="7190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chemeClr val="bg1"/>
                </a:solidFill>
                <a:latin typeface="Times New Roman" panose="02020603050405020304" pitchFamily="18" charset="0"/>
                <a:ea typeface="Meiryo UI" panose="020B0604030504040204" pitchFamily="50" charset="-128"/>
                <a:cs typeface="Times New Roman" panose="02020603050405020304" pitchFamily="18" charset="0"/>
              </a:rPr>
              <a:t>0</a:t>
            </a:r>
            <a:endParaRPr kumimoji="1" lang="ja-JP" altLang="en-US" dirty="0">
              <a:solidFill>
                <a:schemeClr val="bg1"/>
              </a:solidFill>
              <a:latin typeface="Times New Roman" panose="02020603050405020304" pitchFamily="18" charset="0"/>
              <a:ea typeface="Meiryo UI" panose="020B060403050404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0DB66BD4-798C-4928-A803-AA1F14580B4F}"/>
              </a:ext>
            </a:extLst>
          </p:cNvPr>
          <p:cNvSpPr txBox="1"/>
          <p:nvPr/>
        </p:nvSpPr>
        <p:spPr>
          <a:xfrm>
            <a:off x="9632683" y="5370742"/>
            <a:ext cx="7190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chemeClr val="bg1"/>
                </a:solidFill>
                <a:latin typeface="Times New Roman" panose="02020603050405020304" pitchFamily="18" charset="0"/>
                <a:ea typeface="Meiryo UI" panose="020B0604030504040204" pitchFamily="50" charset="-128"/>
                <a:cs typeface="Times New Roman" panose="02020603050405020304" pitchFamily="18" charset="0"/>
              </a:rPr>
              <a:t>3</a:t>
            </a:r>
            <a:endParaRPr kumimoji="1" lang="ja-JP" altLang="en-US" dirty="0">
              <a:solidFill>
                <a:schemeClr val="bg1"/>
              </a:solidFill>
              <a:latin typeface="Times New Roman" panose="02020603050405020304" pitchFamily="18" charset="0"/>
              <a:ea typeface="Meiryo UI" panose="020B060403050404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D4193F1A-FB02-4F4F-A72A-47E4D7EF0649}"/>
              </a:ext>
            </a:extLst>
          </p:cNvPr>
          <p:cNvSpPr txBox="1"/>
          <p:nvPr/>
        </p:nvSpPr>
        <p:spPr>
          <a:xfrm>
            <a:off x="9513054" y="2373060"/>
            <a:ext cx="434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chemeClr val="bg1"/>
                </a:solidFill>
                <a:latin typeface="Times New Roman" panose="02020603050405020304" pitchFamily="18" charset="0"/>
                <a:ea typeface="Meiryo UI" panose="020B0604030504040204" pitchFamily="50" charset="-128"/>
                <a:cs typeface="Times New Roman" panose="02020603050405020304" pitchFamily="18" charset="0"/>
              </a:rPr>
              <a:t>23</a:t>
            </a:r>
            <a:endParaRPr kumimoji="1" lang="ja-JP" altLang="en-US" dirty="0">
              <a:solidFill>
                <a:schemeClr val="bg1"/>
              </a:solidFill>
              <a:latin typeface="Times New Roman" panose="02020603050405020304" pitchFamily="18" charset="0"/>
              <a:ea typeface="Meiryo UI" panose="020B0604030504040204" pitchFamily="50" charset="-128"/>
              <a:cs typeface="Times New Roman" panose="02020603050405020304" pitchFamily="18" charset="0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0BCF445D-9D6F-49C5-806C-9D3070DACB1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9504921" y="2317721"/>
            <a:ext cx="1725054" cy="1802295"/>
          </a:xfrm>
          <a:prstGeom prst="rect">
            <a:avLst/>
          </a:prstGeom>
        </p:spPr>
      </p:pic>
      <p:sp>
        <p:nvSpPr>
          <p:cNvPr id="93" name="TextBox 92">
            <a:extLst>
              <a:ext uri="{FF2B5EF4-FFF2-40B4-BE49-F238E27FC236}">
                <a16:creationId xmlns:a16="http://schemas.microsoft.com/office/drawing/2014/main" id="{B1831437-341E-4485-97AE-BD0F8EA322F5}"/>
              </a:ext>
            </a:extLst>
          </p:cNvPr>
          <p:cNvSpPr txBox="1"/>
          <p:nvPr/>
        </p:nvSpPr>
        <p:spPr>
          <a:xfrm>
            <a:off x="9434461" y="1246366"/>
            <a:ext cx="1865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畳み込みの出力</a:t>
            </a:r>
          </a:p>
        </p:txBody>
      </p:sp>
      <p:sp>
        <p:nvSpPr>
          <p:cNvPr id="94" name="Title 2">
            <a:extLst>
              <a:ext uri="{FF2B5EF4-FFF2-40B4-BE49-F238E27FC236}">
                <a16:creationId xmlns:a16="http://schemas.microsoft.com/office/drawing/2014/main" id="{7116813A-F38F-4C85-96C7-753474B58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0881"/>
            <a:ext cx="10515600" cy="926154"/>
          </a:xfrm>
          <a:effectLst/>
        </p:spPr>
        <p:txBody>
          <a:bodyPr>
            <a:noAutofit/>
          </a:bodyPr>
          <a:lstStyle/>
          <a:p>
            <a:pPr algn="ctr"/>
            <a:r>
              <a:rPr lang="ja-JP" altLang="en-US" sz="3200" dirty="0"/>
              <a:t>画像認識</a:t>
            </a:r>
            <a:br>
              <a:rPr lang="en-US" altLang="ja-JP" sz="3200" dirty="0"/>
            </a:br>
            <a:r>
              <a:rPr lang="ja-JP" altLang="en-US" sz="2000" dirty="0"/>
              <a:t>畳み込みニューラルネットワーク</a:t>
            </a:r>
            <a:endParaRPr kumimoji="1" lang="ja-JP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131737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 animBg="1"/>
      <p:bldP spid="3" grpId="0" animBg="1"/>
      <p:bldP spid="44" grpId="0"/>
      <p:bldP spid="45" grpId="0"/>
      <p:bldP spid="46" grpId="0"/>
      <p:bldP spid="47" grpId="0"/>
      <p:bldP spid="48" grpId="0"/>
      <p:bldP spid="50" grpId="0"/>
      <p:bldP spid="51" grpId="0"/>
      <p:bldP spid="52" grpId="0"/>
      <p:bldP spid="53" grpId="0"/>
      <p:bldP spid="54" grpId="0"/>
      <p:bldP spid="55" grpId="0"/>
      <p:bldP spid="56" grpId="0"/>
      <p:bldP spid="57" grpId="0"/>
      <p:bldP spid="58" grpId="0"/>
      <p:bldP spid="59" grpId="0"/>
      <p:bldP spid="60" grpId="0"/>
      <p:bldP spid="62" grpId="0"/>
      <p:bldP spid="63" grpId="0"/>
      <p:bldP spid="64" grpId="0" animBg="1"/>
      <p:bldP spid="65" grpId="0" animBg="1"/>
      <p:bldP spid="67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/>
      <p:bldP spid="83" grpId="0"/>
      <p:bldP spid="84" grpId="0"/>
      <p:bldP spid="85" grpId="0"/>
      <p:bldP spid="86" grpId="0"/>
      <p:bldP spid="87" grpId="0"/>
      <p:bldP spid="88" grpId="0"/>
      <p:bldP spid="89" grpId="0"/>
      <p:bldP spid="92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6CFB0630-9B47-4802-B4B9-19AA97C483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34087" y="2154299"/>
            <a:ext cx="2586990" cy="2703406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C1DA93D6-516D-4143-A4A3-B38CAB2A7D84}"/>
              </a:ext>
            </a:extLst>
          </p:cNvPr>
          <p:cNvSpPr txBox="1"/>
          <p:nvPr/>
        </p:nvSpPr>
        <p:spPr>
          <a:xfrm>
            <a:off x="3669030" y="2642251"/>
            <a:ext cx="434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chemeClr val="bg1"/>
                </a:solidFill>
                <a:latin typeface="Times New Roman" panose="02020603050405020304" pitchFamily="18" charset="0"/>
                <a:ea typeface="Meiryo UI" panose="020B0604030504040204" pitchFamily="50" charset="-128"/>
                <a:cs typeface="Times New Roman" panose="02020603050405020304" pitchFamily="18" charset="0"/>
              </a:rPr>
              <a:t>4</a:t>
            </a:r>
            <a:endParaRPr kumimoji="1" lang="ja-JP" altLang="en-US" dirty="0">
              <a:solidFill>
                <a:schemeClr val="bg1"/>
              </a:solidFill>
              <a:latin typeface="Times New Roman" panose="02020603050405020304" pitchFamily="18" charset="0"/>
              <a:ea typeface="Meiryo UI" panose="020B060403050404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5846A67E-813F-4E60-80BB-0A89976B2D21}"/>
              </a:ext>
            </a:extLst>
          </p:cNvPr>
          <p:cNvSpPr/>
          <p:nvPr/>
        </p:nvSpPr>
        <p:spPr>
          <a:xfrm>
            <a:off x="4086981" y="2607490"/>
            <a:ext cx="428625" cy="444855"/>
          </a:xfrm>
          <a:prstGeom prst="rect">
            <a:avLst/>
          </a:prstGeom>
          <a:solidFill>
            <a:srgbClr val="ED7D31">
              <a:alpha val="25098"/>
            </a:srgb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012F82A-4E2A-436F-9C3F-2F96A460FB20}"/>
              </a:ext>
            </a:extLst>
          </p:cNvPr>
          <p:cNvSpPr txBox="1"/>
          <p:nvPr/>
        </p:nvSpPr>
        <p:spPr>
          <a:xfrm>
            <a:off x="3234087" y="2164995"/>
            <a:ext cx="434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chemeClr val="bg1"/>
                </a:solidFill>
                <a:latin typeface="Times New Roman" panose="02020603050405020304" pitchFamily="18" charset="0"/>
                <a:ea typeface="Meiryo UI" panose="020B0604030504040204" pitchFamily="50" charset="-128"/>
                <a:cs typeface="Times New Roman" panose="02020603050405020304" pitchFamily="18" charset="0"/>
              </a:rPr>
              <a:t>20</a:t>
            </a:r>
            <a:endParaRPr kumimoji="1" lang="ja-JP" altLang="en-US" dirty="0">
              <a:solidFill>
                <a:schemeClr val="bg1"/>
              </a:solidFill>
              <a:latin typeface="Times New Roman" panose="02020603050405020304" pitchFamily="18" charset="0"/>
              <a:ea typeface="Meiryo UI" panose="020B060403050404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068F3B1-816E-48C7-81B7-21C4F3BE0E48}"/>
              </a:ext>
            </a:extLst>
          </p:cNvPr>
          <p:cNvSpPr/>
          <p:nvPr/>
        </p:nvSpPr>
        <p:spPr>
          <a:xfrm>
            <a:off x="3661061" y="2164995"/>
            <a:ext cx="428625" cy="444855"/>
          </a:xfrm>
          <a:prstGeom prst="rect">
            <a:avLst/>
          </a:prstGeom>
          <a:solidFill>
            <a:srgbClr val="ED7D31">
              <a:alpha val="25098"/>
            </a:srgb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5683522D-C04D-4BFB-9C89-E52BD7B5A2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76934" y="2826917"/>
            <a:ext cx="1306428" cy="135817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40E9BAF-E3EC-411B-9EED-99D65F8CB87B}"/>
              </a:ext>
            </a:extLst>
          </p:cNvPr>
          <p:cNvSpPr txBox="1"/>
          <p:nvPr/>
        </p:nvSpPr>
        <p:spPr>
          <a:xfrm>
            <a:off x="3673096" y="1246367"/>
            <a:ext cx="1571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出力（画像）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A9AA967-8E8D-4D66-A2C4-FF4CB8741D1C}"/>
              </a:ext>
            </a:extLst>
          </p:cNvPr>
          <p:cNvSpPr txBox="1"/>
          <p:nvPr/>
        </p:nvSpPr>
        <p:spPr>
          <a:xfrm>
            <a:off x="6393180" y="1107867"/>
            <a:ext cx="22936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フィルター</a:t>
            </a:r>
            <a:endParaRPr kumimoji="1" lang="en-US" altLang="ja-JP" dirty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ja-JP" altLang="en-US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カーネル</a:t>
            </a:r>
            <a:r>
              <a:rPr kumimoji="1" lang="en-US" altLang="ja-JP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(Kernel)</a:t>
            </a:r>
            <a:endParaRPr kumimoji="1" lang="ja-JP" altLang="en-US" dirty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D87213A-B1A2-494C-8831-997F04888E31}"/>
                  </a:ext>
                </a:extLst>
              </p:cNvPr>
              <p:cNvSpPr txBox="1"/>
              <p:nvPr/>
            </p:nvSpPr>
            <p:spPr>
              <a:xfrm>
                <a:off x="6807940" y="2826917"/>
                <a:ext cx="651645" cy="3746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eiryo UI" panose="020B0604030504040204" pitchFamily="50" charset="-128"/>
                        </a:rPr>
                        <m:t>0</m:t>
                      </m:r>
                    </m:oMath>
                  </m:oMathPara>
                </a14:m>
                <a:endParaRPr kumimoji="1" lang="ja-JP" altLang="en-US" dirty="0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D87213A-B1A2-494C-8831-997F04888E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7940" y="2826917"/>
                <a:ext cx="651645" cy="3746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9F47844-7799-4C96-93C0-C45BA33B70BF}"/>
                  </a:ext>
                </a:extLst>
              </p:cNvPr>
              <p:cNvSpPr txBox="1"/>
              <p:nvPr/>
            </p:nvSpPr>
            <p:spPr>
              <a:xfrm>
                <a:off x="7282747" y="2826917"/>
                <a:ext cx="651645" cy="3746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eiryo UI" panose="020B0604030504040204" pitchFamily="50" charset="-128"/>
                        </a:rPr>
                        <m:t>1</m:t>
                      </m:r>
                    </m:oMath>
                  </m:oMathPara>
                </a14:m>
                <a:endParaRPr kumimoji="1" lang="ja-JP" altLang="en-US" dirty="0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9F47844-7799-4C96-93C0-C45BA33B70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2747" y="2826917"/>
                <a:ext cx="651645" cy="3746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0BD6535-2215-4FA3-9591-7F75FC90BC69}"/>
                  </a:ext>
                </a:extLst>
              </p:cNvPr>
              <p:cNvSpPr txBox="1"/>
              <p:nvPr/>
            </p:nvSpPr>
            <p:spPr>
              <a:xfrm>
                <a:off x="7688560" y="2828088"/>
                <a:ext cx="651645" cy="3746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eiryo UI" panose="020B0604030504040204" pitchFamily="50" charset="-128"/>
                        </a:rPr>
                        <m:t>0</m:t>
                      </m:r>
                    </m:oMath>
                  </m:oMathPara>
                </a14:m>
                <a:endParaRPr kumimoji="1" lang="ja-JP" altLang="en-US" dirty="0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0BD6535-2215-4FA3-9591-7F75FC90BC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8560" y="2828088"/>
                <a:ext cx="651645" cy="37465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8EFAE43-F0C4-4F7A-ABF0-5C051CF8C8E5}"/>
                  </a:ext>
                </a:extLst>
              </p:cNvPr>
              <p:cNvSpPr txBox="1"/>
              <p:nvPr/>
            </p:nvSpPr>
            <p:spPr>
              <a:xfrm>
                <a:off x="6807940" y="3309884"/>
                <a:ext cx="651645" cy="3746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eiryo UI" panose="020B0604030504040204" pitchFamily="50" charset="-128"/>
                        </a:rPr>
                        <m:t>0</m:t>
                      </m:r>
                      <m:r>
                        <a:rPr kumimoji="1" lang="en-US" altLang="ja-JP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eiryo UI" panose="020B0604030504040204" pitchFamily="50" charset="-128"/>
                        </a:rPr>
                        <m:t>.5</m:t>
                      </m:r>
                    </m:oMath>
                  </m:oMathPara>
                </a14:m>
                <a:endParaRPr kumimoji="1" lang="ja-JP" altLang="en-US" dirty="0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8EFAE43-F0C4-4F7A-ABF0-5C051CF8C8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7940" y="3309884"/>
                <a:ext cx="651645" cy="37465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A7E57B2-7E5B-4E0F-91B7-39D8298755BB}"/>
                  </a:ext>
                </a:extLst>
              </p:cNvPr>
              <p:cNvSpPr txBox="1"/>
              <p:nvPr/>
            </p:nvSpPr>
            <p:spPr>
              <a:xfrm>
                <a:off x="7282747" y="3309884"/>
                <a:ext cx="651645" cy="3746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eiryo UI" panose="020B0604030504040204" pitchFamily="50" charset="-128"/>
                        </a:rPr>
                        <m:t>1</m:t>
                      </m:r>
                    </m:oMath>
                  </m:oMathPara>
                </a14:m>
                <a:endParaRPr kumimoji="1" lang="ja-JP" altLang="en-US" dirty="0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A7E57B2-7E5B-4E0F-91B7-39D8298755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2747" y="3309884"/>
                <a:ext cx="651645" cy="37465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D8D866B-1ACA-45CC-AAD5-EA4215DB91DE}"/>
                  </a:ext>
                </a:extLst>
              </p:cNvPr>
              <p:cNvSpPr txBox="1"/>
              <p:nvPr/>
            </p:nvSpPr>
            <p:spPr>
              <a:xfrm>
                <a:off x="7688560" y="3311055"/>
                <a:ext cx="651645" cy="3746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eiryo UI" panose="020B0604030504040204" pitchFamily="50" charset="-128"/>
                        </a:rPr>
                        <m:t>0</m:t>
                      </m:r>
                      <m:r>
                        <a:rPr kumimoji="1" lang="en-US" altLang="ja-JP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eiryo UI" panose="020B0604030504040204" pitchFamily="50" charset="-128"/>
                        </a:rPr>
                        <m:t>.5</m:t>
                      </m:r>
                    </m:oMath>
                  </m:oMathPara>
                </a14:m>
                <a:endParaRPr kumimoji="1" lang="ja-JP" altLang="en-US" dirty="0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D8D866B-1ACA-45CC-AAD5-EA4215DB91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8560" y="3311055"/>
                <a:ext cx="651645" cy="37465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AA25252-2342-459B-B356-BAB847BBF4D5}"/>
                  </a:ext>
                </a:extLst>
              </p:cNvPr>
              <p:cNvSpPr txBox="1"/>
              <p:nvPr/>
            </p:nvSpPr>
            <p:spPr>
              <a:xfrm>
                <a:off x="6807940" y="3750124"/>
                <a:ext cx="651645" cy="3746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eiryo UI" panose="020B0604030504040204" pitchFamily="50" charset="-128"/>
                        </a:rPr>
                        <m:t>0</m:t>
                      </m:r>
                    </m:oMath>
                  </m:oMathPara>
                </a14:m>
                <a:endParaRPr kumimoji="1" lang="ja-JP" altLang="en-US" dirty="0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AA25252-2342-459B-B356-BAB847BBF4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7940" y="3750124"/>
                <a:ext cx="651645" cy="37465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AF0DB86-4EAA-4F32-94F0-853094F36956}"/>
                  </a:ext>
                </a:extLst>
              </p:cNvPr>
              <p:cNvSpPr txBox="1"/>
              <p:nvPr/>
            </p:nvSpPr>
            <p:spPr>
              <a:xfrm>
                <a:off x="7282747" y="3750124"/>
                <a:ext cx="651645" cy="3746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eiryo UI" panose="020B0604030504040204" pitchFamily="50" charset="-128"/>
                        </a:rPr>
                        <m:t>0</m:t>
                      </m:r>
                    </m:oMath>
                  </m:oMathPara>
                </a14:m>
                <a:endParaRPr kumimoji="1" lang="ja-JP" altLang="en-US" dirty="0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AF0DB86-4EAA-4F32-94F0-853094F369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2747" y="3750124"/>
                <a:ext cx="651645" cy="37465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C9F6973-8BE6-4E20-AA48-D2141DBDF326}"/>
                  </a:ext>
                </a:extLst>
              </p:cNvPr>
              <p:cNvSpPr txBox="1"/>
              <p:nvPr/>
            </p:nvSpPr>
            <p:spPr>
              <a:xfrm>
                <a:off x="7688560" y="3751295"/>
                <a:ext cx="651645" cy="3746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eiryo UI" panose="020B0604030504040204" pitchFamily="50" charset="-128"/>
                        </a:rPr>
                        <m:t>1</m:t>
                      </m:r>
                    </m:oMath>
                  </m:oMathPara>
                </a14:m>
                <a:endParaRPr kumimoji="1" lang="ja-JP" altLang="en-US" dirty="0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C9F6973-8BE6-4E20-AA48-D2141DBDF3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8560" y="3751295"/>
                <a:ext cx="651645" cy="374654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59BD9E4E-E861-4D7D-8A04-7C4D4F49A310}"/>
              </a:ext>
            </a:extLst>
          </p:cNvPr>
          <p:cNvSpPr txBox="1"/>
          <p:nvPr/>
        </p:nvSpPr>
        <p:spPr>
          <a:xfrm>
            <a:off x="3669030" y="2164995"/>
            <a:ext cx="434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chemeClr val="bg1"/>
                </a:solidFill>
                <a:latin typeface="Times New Roman" panose="02020603050405020304" pitchFamily="18" charset="0"/>
                <a:ea typeface="Meiryo UI" panose="020B0604030504040204" pitchFamily="50" charset="-128"/>
                <a:cs typeface="Times New Roman" panose="02020603050405020304" pitchFamily="18" charset="0"/>
              </a:rPr>
              <a:t>5</a:t>
            </a:r>
            <a:endParaRPr kumimoji="1" lang="ja-JP" altLang="en-US" dirty="0">
              <a:solidFill>
                <a:schemeClr val="bg1"/>
              </a:solidFill>
              <a:latin typeface="Times New Roman" panose="02020603050405020304" pitchFamily="18" charset="0"/>
              <a:ea typeface="Meiryo UI" panose="020B060403050404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C7AECF2-6C03-47AB-9768-8E450EA31C5B}"/>
              </a:ext>
            </a:extLst>
          </p:cNvPr>
          <p:cNvSpPr txBox="1"/>
          <p:nvPr/>
        </p:nvSpPr>
        <p:spPr>
          <a:xfrm>
            <a:off x="4092638" y="2164995"/>
            <a:ext cx="434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chemeClr val="bg1"/>
                </a:solidFill>
                <a:latin typeface="Times New Roman" panose="02020603050405020304" pitchFamily="18" charset="0"/>
                <a:ea typeface="Meiryo UI" panose="020B0604030504040204" pitchFamily="50" charset="-128"/>
                <a:cs typeface="Times New Roman" panose="02020603050405020304" pitchFamily="18" charset="0"/>
              </a:rPr>
              <a:t>4</a:t>
            </a:r>
            <a:endParaRPr kumimoji="1" lang="ja-JP" altLang="en-US" dirty="0">
              <a:solidFill>
                <a:schemeClr val="bg1"/>
              </a:solidFill>
              <a:latin typeface="Times New Roman" panose="02020603050405020304" pitchFamily="18" charset="0"/>
              <a:ea typeface="Meiryo UI" panose="020B060403050404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9C35ACC-D6FD-4B0F-9FED-E01CFBAA547F}"/>
              </a:ext>
            </a:extLst>
          </p:cNvPr>
          <p:cNvSpPr txBox="1"/>
          <p:nvPr/>
        </p:nvSpPr>
        <p:spPr>
          <a:xfrm>
            <a:off x="4522299" y="2164995"/>
            <a:ext cx="434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chemeClr val="bg1"/>
                </a:solidFill>
                <a:latin typeface="Times New Roman" panose="02020603050405020304" pitchFamily="18" charset="0"/>
                <a:ea typeface="Meiryo UI" panose="020B0604030504040204" pitchFamily="50" charset="-128"/>
                <a:cs typeface="Times New Roman" panose="02020603050405020304" pitchFamily="18" charset="0"/>
              </a:rPr>
              <a:t>25</a:t>
            </a:r>
            <a:endParaRPr kumimoji="1" lang="ja-JP" altLang="en-US" dirty="0">
              <a:solidFill>
                <a:schemeClr val="bg1"/>
              </a:solidFill>
              <a:latin typeface="Times New Roman" panose="02020603050405020304" pitchFamily="18" charset="0"/>
              <a:ea typeface="Meiryo UI" panose="020B060403050404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BFDD730-E4A7-40DA-B99B-A8FE5B0301AA}"/>
              </a:ext>
            </a:extLst>
          </p:cNvPr>
          <p:cNvSpPr txBox="1"/>
          <p:nvPr/>
        </p:nvSpPr>
        <p:spPr>
          <a:xfrm>
            <a:off x="4957242" y="2164995"/>
            <a:ext cx="434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chemeClr val="bg1"/>
                </a:solidFill>
                <a:latin typeface="Times New Roman" panose="02020603050405020304" pitchFamily="18" charset="0"/>
                <a:ea typeface="Meiryo UI" panose="020B0604030504040204" pitchFamily="50" charset="-128"/>
                <a:cs typeface="Times New Roman" panose="02020603050405020304" pitchFamily="18" charset="0"/>
              </a:rPr>
              <a:t>10</a:t>
            </a:r>
            <a:endParaRPr kumimoji="1" lang="ja-JP" altLang="en-US" dirty="0">
              <a:solidFill>
                <a:schemeClr val="bg1"/>
              </a:solidFill>
              <a:latin typeface="Times New Roman" panose="02020603050405020304" pitchFamily="18" charset="0"/>
              <a:ea typeface="Meiryo UI" panose="020B060403050404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EF49763-3AAD-401D-820B-2D883BF96C42}"/>
              </a:ext>
            </a:extLst>
          </p:cNvPr>
          <p:cNvSpPr txBox="1"/>
          <p:nvPr/>
        </p:nvSpPr>
        <p:spPr>
          <a:xfrm>
            <a:off x="3234087" y="2642251"/>
            <a:ext cx="434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chemeClr val="bg1"/>
                </a:solidFill>
                <a:latin typeface="Times New Roman" panose="02020603050405020304" pitchFamily="18" charset="0"/>
                <a:ea typeface="Meiryo UI" panose="020B0604030504040204" pitchFamily="50" charset="-128"/>
                <a:cs typeface="Times New Roman" panose="02020603050405020304" pitchFamily="18" charset="0"/>
              </a:rPr>
              <a:t>8</a:t>
            </a:r>
            <a:endParaRPr kumimoji="1" lang="ja-JP" altLang="en-US" dirty="0">
              <a:solidFill>
                <a:schemeClr val="bg1"/>
              </a:solidFill>
              <a:latin typeface="Times New Roman" panose="02020603050405020304" pitchFamily="18" charset="0"/>
              <a:ea typeface="Meiryo UI" panose="020B060403050404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5445E65-6F45-49AA-B6ED-5B2331E4D75D}"/>
              </a:ext>
            </a:extLst>
          </p:cNvPr>
          <p:cNvSpPr txBox="1"/>
          <p:nvPr/>
        </p:nvSpPr>
        <p:spPr>
          <a:xfrm>
            <a:off x="4092638" y="2642251"/>
            <a:ext cx="434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chemeClr val="bg1"/>
                </a:solidFill>
                <a:latin typeface="Times New Roman" panose="02020603050405020304" pitchFamily="18" charset="0"/>
                <a:ea typeface="Meiryo UI" panose="020B0604030504040204" pitchFamily="50" charset="-128"/>
                <a:cs typeface="Times New Roman" panose="02020603050405020304" pitchFamily="18" charset="0"/>
              </a:rPr>
              <a:t>14</a:t>
            </a:r>
            <a:endParaRPr kumimoji="1" lang="ja-JP" altLang="en-US" dirty="0">
              <a:solidFill>
                <a:schemeClr val="bg1"/>
              </a:solidFill>
              <a:latin typeface="Times New Roman" panose="02020603050405020304" pitchFamily="18" charset="0"/>
              <a:ea typeface="Meiryo UI" panose="020B060403050404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FD02A94-D860-4951-BA77-270BF25CA212}"/>
              </a:ext>
            </a:extLst>
          </p:cNvPr>
          <p:cNvSpPr txBox="1"/>
          <p:nvPr/>
        </p:nvSpPr>
        <p:spPr>
          <a:xfrm>
            <a:off x="4522299" y="2642251"/>
            <a:ext cx="434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chemeClr val="bg1"/>
                </a:solidFill>
                <a:latin typeface="Times New Roman" panose="02020603050405020304" pitchFamily="18" charset="0"/>
                <a:ea typeface="Meiryo UI" panose="020B0604030504040204" pitchFamily="50" charset="-128"/>
                <a:cs typeface="Times New Roman" panose="02020603050405020304" pitchFamily="18" charset="0"/>
              </a:rPr>
              <a:t>21</a:t>
            </a:r>
            <a:endParaRPr kumimoji="1" lang="ja-JP" altLang="en-US" dirty="0">
              <a:solidFill>
                <a:schemeClr val="bg1"/>
              </a:solidFill>
              <a:latin typeface="Times New Roman" panose="02020603050405020304" pitchFamily="18" charset="0"/>
              <a:ea typeface="Meiryo UI" panose="020B060403050404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60DD094-3F21-4066-8142-439EE2A8EF17}"/>
              </a:ext>
            </a:extLst>
          </p:cNvPr>
          <p:cNvSpPr txBox="1"/>
          <p:nvPr/>
        </p:nvSpPr>
        <p:spPr>
          <a:xfrm>
            <a:off x="4957242" y="2642251"/>
            <a:ext cx="434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chemeClr val="bg1"/>
                </a:solidFill>
                <a:latin typeface="Times New Roman" panose="02020603050405020304" pitchFamily="18" charset="0"/>
                <a:ea typeface="Meiryo UI" panose="020B0604030504040204" pitchFamily="50" charset="-128"/>
                <a:cs typeface="Times New Roman" panose="02020603050405020304" pitchFamily="18" charset="0"/>
              </a:rPr>
              <a:t>3</a:t>
            </a:r>
            <a:endParaRPr kumimoji="1" lang="ja-JP" altLang="en-US" dirty="0">
              <a:solidFill>
                <a:schemeClr val="bg1"/>
              </a:solidFill>
              <a:latin typeface="Times New Roman" panose="02020603050405020304" pitchFamily="18" charset="0"/>
              <a:ea typeface="Meiryo UI" panose="020B060403050404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6AE795C-AFA3-455D-8A51-229BD7CDDA83}"/>
              </a:ext>
            </a:extLst>
          </p:cNvPr>
          <p:cNvSpPr txBox="1"/>
          <p:nvPr/>
        </p:nvSpPr>
        <p:spPr>
          <a:xfrm>
            <a:off x="3234087" y="3068971"/>
            <a:ext cx="434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chemeClr val="bg1"/>
                </a:solidFill>
                <a:latin typeface="Times New Roman" panose="02020603050405020304" pitchFamily="18" charset="0"/>
                <a:ea typeface="Meiryo UI" panose="020B0604030504040204" pitchFamily="50" charset="-128"/>
                <a:cs typeface="Times New Roman" panose="02020603050405020304" pitchFamily="18" charset="0"/>
              </a:rPr>
              <a:t>5</a:t>
            </a:r>
            <a:endParaRPr kumimoji="1" lang="ja-JP" altLang="en-US" dirty="0">
              <a:solidFill>
                <a:schemeClr val="bg1"/>
              </a:solidFill>
              <a:latin typeface="Times New Roman" panose="02020603050405020304" pitchFamily="18" charset="0"/>
              <a:ea typeface="Meiryo UI" panose="020B060403050404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E9A3BF1-3B4F-4D96-B7B0-D617E851AB71}"/>
              </a:ext>
            </a:extLst>
          </p:cNvPr>
          <p:cNvSpPr txBox="1"/>
          <p:nvPr/>
        </p:nvSpPr>
        <p:spPr>
          <a:xfrm>
            <a:off x="3669030" y="3068971"/>
            <a:ext cx="434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chemeClr val="bg1"/>
                </a:solidFill>
                <a:latin typeface="Times New Roman" panose="02020603050405020304" pitchFamily="18" charset="0"/>
                <a:ea typeface="Meiryo UI" panose="020B0604030504040204" pitchFamily="50" charset="-128"/>
                <a:cs typeface="Times New Roman" panose="02020603050405020304" pitchFamily="18" charset="0"/>
              </a:rPr>
              <a:t>12</a:t>
            </a:r>
            <a:endParaRPr kumimoji="1" lang="ja-JP" altLang="en-US" dirty="0">
              <a:solidFill>
                <a:schemeClr val="bg1"/>
              </a:solidFill>
              <a:latin typeface="Times New Roman" panose="02020603050405020304" pitchFamily="18" charset="0"/>
              <a:ea typeface="Meiryo UI" panose="020B060403050404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1334ACC-C8D5-478E-98EA-FAC4058429E8}"/>
              </a:ext>
            </a:extLst>
          </p:cNvPr>
          <p:cNvSpPr txBox="1"/>
          <p:nvPr/>
        </p:nvSpPr>
        <p:spPr>
          <a:xfrm>
            <a:off x="4092638" y="3068971"/>
            <a:ext cx="434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chemeClr val="bg1"/>
                </a:solidFill>
                <a:latin typeface="Times New Roman" panose="02020603050405020304" pitchFamily="18" charset="0"/>
                <a:ea typeface="Meiryo UI" panose="020B0604030504040204" pitchFamily="50" charset="-128"/>
                <a:cs typeface="Times New Roman" panose="02020603050405020304" pitchFamily="18" charset="0"/>
              </a:rPr>
              <a:t>3</a:t>
            </a:r>
            <a:endParaRPr kumimoji="1" lang="ja-JP" altLang="en-US" dirty="0">
              <a:solidFill>
                <a:schemeClr val="bg1"/>
              </a:solidFill>
              <a:latin typeface="Times New Roman" panose="02020603050405020304" pitchFamily="18" charset="0"/>
              <a:ea typeface="Meiryo UI" panose="020B060403050404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0BDE39C-6A8C-435C-97FA-3EB7A85F8DA5}"/>
              </a:ext>
            </a:extLst>
          </p:cNvPr>
          <p:cNvSpPr txBox="1"/>
          <p:nvPr/>
        </p:nvSpPr>
        <p:spPr>
          <a:xfrm>
            <a:off x="4522299" y="3068971"/>
            <a:ext cx="434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chemeClr val="bg1"/>
                </a:solidFill>
                <a:latin typeface="Times New Roman" panose="02020603050405020304" pitchFamily="18" charset="0"/>
                <a:ea typeface="Meiryo UI" panose="020B0604030504040204" pitchFamily="50" charset="-128"/>
                <a:cs typeface="Times New Roman" panose="02020603050405020304" pitchFamily="18" charset="0"/>
              </a:rPr>
              <a:t>35</a:t>
            </a:r>
            <a:endParaRPr kumimoji="1" lang="ja-JP" altLang="en-US" dirty="0">
              <a:solidFill>
                <a:schemeClr val="bg1"/>
              </a:solidFill>
              <a:latin typeface="Times New Roman" panose="02020603050405020304" pitchFamily="18" charset="0"/>
              <a:ea typeface="Meiryo UI" panose="020B060403050404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F20A1AE-F9C1-41CA-BE78-79CE602723D9}"/>
              </a:ext>
            </a:extLst>
          </p:cNvPr>
          <p:cNvSpPr txBox="1"/>
          <p:nvPr/>
        </p:nvSpPr>
        <p:spPr>
          <a:xfrm>
            <a:off x="4957242" y="3068971"/>
            <a:ext cx="434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chemeClr val="bg1"/>
                </a:solidFill>
                <a:latin typeface="Times New Roman" panose="02020603050405020304" pitchFamily="18" charset="0"/>
                <a:ea typeface="Meiryo UI" panose="020B0604030504040204" pitchFamily="50" charset="-128"/>
                <a:cs typeface="Times New Roman" panose="02020603050405020304" pitchFamily="18" charset="0"/>
              </a:rPr>
              <a:t>40</a:t>
            </a:r>
            <a:endParaRPr kumimoji="1" lang="ja-JP" altLang="en-US" dirty="0">
              <a:solidFill>
                <a:schemeClr val="bg1"/>
              </a:solidFill>
              <a:latin typeface="Times New Roman" panose="02020603050405020304" pitchFamily="18" charset="0"/>
              <a:ea typeface="Meiryo UI" panose="020B060403050404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01ADD06-1E43-4E7C-B910-1813378267E5}"/>
              </a:ext>
            </a:extLst>
          </p:cNvPr>
          <p:cNvSpPr txBox="1"/>
          <p:nvPr/>
        </p:nvSpPr>
        <p:spPr>
          <a:xfrm>
            <a:off x="4092638" y="3530681"/>
            <a:ext cx="434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chemeClr val="bg1"/>
                </a:solidFill>
                <a:latin typeface="Times New Roman" panose="02020603050405020304" pitchFamily="18" charset="0"/>
                <a:ea typeface="Meiryo UI" panose="020B0604030504040204" pitchFamily="50" charset="-128"/>
                <a:cs typeface="Times New Roman" panose="02020603050405020304" pitchFamily="18" charset="0"/>
              </a:rPr>
              <a:t>…</a:t>
            </a:r>
            <a:endParaRPr kumimoji="1" lang="ja-JP" altLang="en-US" dirty="0">
              <a:solidFill>
                <a:schemeClr val="bg1"/>
              </a:solidFill>
              <a:latin typeface="Times New Roman" panose="02020603050405020304" pitchFamily="18" charset="0"/>
              <a:ea typeface="Meiryo UI" panose="020B060403050404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6592C2E-DA3F-4845-883F-85D0A136382C}"/>
              </a:ext>
            </a:extLst>
          </p:cNvPr>
          <p:cNvSpPr txBox="1"/>
          <p:nvPr/>
        </p:nvSpPr>
        <p:spPr>
          <a:xfrm>
            <a:off x="5389428" y="2623559"/>
            <a:ext cx="434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chemeClr val="bg1"/>
                </a:solidFill>
                <a:latin typeface="Times New Roman" panose="02020603050405020304" pitchFamily="18" charset="0"/>
                <a:ea typeface="Meiryo UI" panose="020B0604030504040204" pitchFamily="50" charset="-128"/>
                <a:cs typeface="Times New Roman" panose="02020603050405020304" pitchFamily="18" charset="0"/>
              </a:rPr>
              <a:t>…</a:t>
            </a:r>
            <a:endParaRPr kumimoji="1" lang="ja-JP" altLang="en-US" dirty="0">
              <a:solidFill>
                <a:schemeClr val="bg1"/>
              </a:solidFill>
              <a:latin typeface="Times New Roman" panose="02020603050405020304" pitchFamily="18" charset="0"/>
              <a:ea typeface="Meiryo UI" panose="020B060403050404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2FEAFED5-78A2-4BCE-835F-D560E9C7D82D}"/>
              </a:ext>
            </a:extLst>
          </p:cNvPr>
          <p:cNvSpPr/>
          <p:nvPr/>
        </p:nvSpPr>
        <p:spPr>
          <a:xfrm>
            <a:off x="4086981" y="2162635"/>
            <a:ext cx="428625" cy="444855"/>
          </a:xfrm>
          <a:prstGeom prst="rect">
            <a:avLst/>
          </a:prstGeom>
          <a:solidFill>
            <a:srgbClr val="ED7D31">
              <a:alpha val="25098"/>
            </a:srgb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70504F52-11B5-4CA7-9CEC-6F1740F9F961}"/>
              </a:ext>
            </a:extLst>
          </p:cNvPr>
          <p:cNvSpPr/>
          <p:nvPr/>
        </p:nvSpPr>
        <p:spPr>
          <a:xfrm>
            <a:off x="4526974" y="2162635"/>
            <a:ext cx="428625" cy="444855"/>
          </a:xfrm>
          <a:prstGeom prst="rect">
            <a:avLst/>
          </a:prstGeom>
          <a:solidFill>
            <a:srgbClr val="ED7D31">
              <a:alpha val="25098"/>
            </a:srgb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25A25E05-EFA6-49B4-A725-40797D04228F}"/>
              </a:ext>
            </a:extLst>
          </p:cNvPr>
          <p:cNvSpPr/>
          <p:nvPr/>
        </p:nvSpPr>
        <p:spPr>
          <a:xfrm>
            <a:off x="3661061" y="2609850"/>
            <a:ext cx="428625" cy="444855"/>
          </a:xfrm>
          <a:prstGeom prst="rect">
            <a:avLst/>
          </a:prstGeom>
          <a:solidFill>
            <a:srgbClr val="ED7D31">
              <a:alpha val="25098"/>
            </a:srgb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7A5F6D94-6E69-4F8C-AECC-F9CC7554402C}"/>
              </a:ext>
            </a:extLst>
          </p:cNvPr>
          <p:cNvSpPr/>
          <p:nvPr/>
        </p:nvSpPr>
        <p:spPr>
          <a:xfrm>
            <a:off x="4526974" y="2607490"/>
            <a:ext cx="428625" cy="444855"/>
          </a:xfrm>
          <a:prstGeom prst="rect">
            <a:avLst/>
          </a:prstGeom>
          <a:solidFill>
            <a:srgbClr val="ED7D31">
              <a:alpha val="25098"/>
            </a:srgb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D1141181-024B-413B-B45B-21A1F07F89B1}"/>
              </a:ext>
            </a:extLst>
          </p:cNvPr>
          <p:cNvSpPr/>
          <p:nvPr/>
        </p:nvSpPr>
        <p:spPr>
          <a:xfrm>
            <a:off x="3661061" y="3065613"/>
            <a:ext cx="428625" cy="444855"/>
          </a:xfrm>
          <a:prstGeom prst="rect">
            <a:avLst/>
          </a:prstGeom>
          <a:solidFill>
            <a:srgbClr val="ED7D31">
              <a:alpha val="25098"/>
            </a:srgb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A6D9163D-C4BB-44B7-9B96-92A5C24518AF}"/>
              </a:ext>
            </a:extLst>
          </p:cNvPr>
          <p:cNvSpPr/>
          <p:nvPr/>
        </p:nvSpPr>
        <p:spPr>
          <a:xfrm>
            <a:off x="4086981" y="3063253"/>
            <a:ext cx="428625" cy="444855"/>
          </a:xfrm>
          <a:prstGeom prst="rect">
            <a:avLst/>
          </a:prstGeom>
          <a:solidFill>
            <a:srgbClr val="ED7D31">
              <a:alpha val="25098"/>
            </a:srgb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6FAA08AB-A84B-4DD3-A29F-5E31842AF055}"/>
              </a:ext>
            </a:extLst>
          </p:cNvPr>
          <p:cNvSpPr/>
          <p:nvPr/>
        </p:nvSpPr>
        <p:spPr>
          <a:xfrm>
            <a:off x="4526974" y="3063253"/>
            <a:ext cx="428625" cy="444855"/>
          </a:xfrm>
          <a:prstGeom prst="rect">
            <a:avLst/>
          </a:prstGeom>
          <a:solidFill>
            <a:srgbClr val="ED7D31">
              <a:alpha val="25098"/>
            </a:srgb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9BD312B8-143F-45F6-9409-6C6DBB008CD1}"/>
              </a:ext>
            </a:extLst>
          </p:cNvPr>
          <p:cNvSpPr/>
          <p:nvPr/>
        </p:nvSpPr>
        <p:spPr>
          <a:xfrm>
            <a:off x="6879919" y="2826917"/>
            <a:ext cx="428625" cy="444855"/>
          </a:xfrm>
          <a:prstGeom prst="rect">
            <a:avLst/>
          </a:prstGeom>
          <a:solidFill>
            <a:srgbClr val="ED7D31">
              <a:alpha val="25098"/>
            </a:srgb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4AFC07CB-9EE1-4ABF-9D91-BA6F2B9A7CAA}"/>
              </a:ext>
            </a:extLst>
          </p:cNvPr>
          <p:cNvSpPr/>
          <p:nvPr/>
        </p:nvSpPr>
        <p:spPr>
          <a:xfrm>
            <a:off x="7305839" y="2824557"/>
            <a:ext cx="428625" cy="444855"/>
          </a:xfrm>
          <a:prstGeom prst="rect">
            <a:avLst/>
          </a:prstGeom>
          <a:solidFill>
            <a:srgbClr val="ED7D31">
              <a:alpha val="25098"/>
            </a:srgb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4A87B724-EEB9-42DF-A9E8-BB7E9C4E1C69}"/>
              </a:ext>
            </a:extLst>
          </p:cNvPr>
          <p:cNvSpPr/>
          <p:nvPr/>
        </p:nvSpPr>
        <p:spPr>
          <a:xfrm>
            <a:off x="7745832" y="2824557"/>
            <a:ext cx="428625" cy="444855"/>
          </a:xfrm>
          <a:prstGeom prst="rect">
            <a:avLst/>
          </a:prstGeom>
          <a:solidFill>
            <a:srgbClr val="ED7D31">
              <a:alpha val="25098"/>
            </a:srgb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D0F5FDB1-8821-4554-88ED-73328A495D1B}"/>
              </a:ext>
            </a:extLst>
          </p:cNvPr>
          <p:cNvSpPr/>
          <p:nvPr/>
        </p:nvSpPr>
        <p:spPr>
          <a:xfrm>
            <a:off x="6879919" y="3271772"/>
            <a:ext cx="428625" cy="444855"/>
          </a:xfrm>
          <a:prstGeom prst="rect">
            <a:avLst/>
          </a:prstGeom>
          <a:solidFill>
            <a:srgbClr val="ED7D31">
              <a:alpha val="25098"/>
            </a:srgb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84952F2C-7AF8-4E7B-93A1-268A9AD1137E}"/>
              </a:ext>
            </a:extLst>
          </p:cNvPr>
          <p:cNvSpPr/>
          <p:nvPr/>
        </p:nvSpPr>
        <p:spPr>
          <a:xfrm>
            <a:off x="7305839" y="3269412"/>
            <a:ext cx="428625" cy="444855"/>
          </a:xfrm>
          <a:prstGeom prst="rect">
            <a:avLst/>
          </a:prstGeom>
          <a:solidFill>
            <a:srgbClr val="ED7D31">
              <a:alpha val="25098"/>
            </a:srgb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D8EB48CD-F08B-4D3B-9B31-2963CD1391E6}"/>
              </a:ext>
            </a:extLst>
          </p:cNvPr>
          <p:cNvSpPr/>
          <p:nvPr/>
        </p:nvSpPr>
        <p:spPr>
          <a:xfrm>
            <a:off x="7745832" y="3269412"/>
            <a:ext cx="428625" cy="444855"/>
          </a:xfrm>
          <a:prstGeom prst="rect">
            <a:avLst/>
          </a:prstGeom>
          <a:solidFill>
            <a:srgbClr val="ED7D31">
              <a:alpha val="25098"/>
            </a:srgb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47035C27-AAB9-4411-93D5-EDE14CB79F89}"/>
              </a:ext>
            </a:extLst>
          </p:cNvPr>
          <p:cNvSpPr/>
          <p:nvPr/>
        </p:nvSpPr>
        <p:spPr>
          <a:xfrm>
            <a:off x="6879919" y="3727535"/>
            <a:ext cx="428625" cy="444855"/>
          </a:xfrm>
          <a:prstGeom prst="rect">
            <a:avLst/>
          </a:prstGeom>
          <a:solidFill>
            <a:srgbClr val="ED7D31">
              <a:alpha val="25098"/>
            </a:srgb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82E4823E-5130-445E-842F-0DA14EAEEFC2}"/>
              </a:ext>
            </a:extLst>
          </p:cNvPr>
          <p:cNvSpPr/>
          <p:nvPr/>
        </p:nvSpPr>
        <p:spPr>
          <a:xfrm>
            <a:off x="7305839" y="3725175"/>
            <a:ext cx="428625" cy="444855"/>
          </a:xfrm>
          <a:prstGeom prst="rect">
            <a:avLst/>
          </a:prstGeom>
          <a:solidFill>
            <a:srgbClr val="ED7D31">
              <a:alpha val="25098"/>
            </a:srgb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30D8D2CB-97C4-42E7-A595-F0A858A4A3CA}"/>
              </a:ext>
            </a:extLst>
          </p:cNvPr>
          <p:cNvSpPr/>
          <p:nvPr/>
        </p:nvSpPr>
        <p:spPr>
          <a:xfrm>
            <a:off x="7745832" y="3725175"/>
            <a:ext cx="428625" cy="444855"/>
          </a:xfrm>
          <a:prstGeom prst="rect">
            <a:avLst/>
          </a:prstGeom>
          <a:solidFill>
            <a:srgbClr val="ED7D31">
              <a:alpha val="25098"/>
            </a:srgb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D4193F1A-FB02-4F4F-A72A-47E4D7EF0649}"/>
              </a:ext>
            </a:extLst>
          </p:cNvPr>
          <p:cNvSpPr txBox="1"/>
          <p:nvPr/>
        </p:nvSpPr>
        <p:spPr>
          <a:xfrm>
            <a:off x="9513054" y="2373060"/>
            <a:ext cx="434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chemeClr val="bg1"/>
                </a:solidFill>
                <a:latin typeface="Times New Roman" panose="02020603050405020304" pitchFamily="18" charset="0"/>
                <a:ea typeface="Meiryo UI" panose="020B0604030504040204" pitchFamily="50" charset="-128"/>
                <a:cs typeface="Times New Roman" panose="02020603050405020304" pitchFamily="18" charset="0"/>
              </a:rPr>
              <a:t>23</a:t>
            </a:r>
            <a:endParaRPr kumimoji="1" lang="ja-JP" altLang="en-US" dirty="0">
              <a:solidFill>
                <a:schemeClr val="bg1"/>
              </a:solidFill>
              <a:latin typeface="Times New Roman" panose="02020603050405020304" pitchFamily="18" charset="0"/>
              <a:ea typeface="Meiryo UI" panose="020B060403050404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E3737A4B-78E1-4C77-A344-AAFB00BB072E}"/>
              </a:ext>
            </a:extLst>
          </p:cNvPr>
          <p:cNvSpPr txBox="1"/>
          <p:nvPr/>
        </p:nvSpPr>
        <p:spPr>
          <a:xfrm>
            <a:off x="9909897" y="2397487"/>
            <a:ext cx="5041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>
                <a:solidFill>
                  <a:schemeClr val="bg1"/>
                </a:solidFill>
                <a:latin typeface="Times New Roman" panose="02020603050405020304" pitchFamily="18" charset="0"/>
                <a:ea typeface="Meiryo UI" panose="020B0604030504040204" pitchFamily="50" charset="-128"/>
                <a:cs typeface="Times New Roman" panose="02020603050405020304" pitchFamily="18" charset="0"/>
              </a:rPr>
              <a:t>65.5</a:t>
            </a:r>
            <a:endParaRPr kumimoji="1" lang="ja-JP" altLang="en-US" sz="1400" dirty="0">
              <a:solidFill>
                <a:schemeClr val="bg1"/>
              </a:solidFill>
              <a:latin typeface="Times New Roman" panose="02020603050405020304" pitchFamily="18" charset="0"/>
              <a:ea typeface="Meiryo UI" panose="020B0604030504040204" pitchFamily="50" charset="-128"/>
              <a:cs typeface="Times New Roman" panose="02020603050405020304" pitchFamily="18" charset="0"/>
            </a:endParaRPr>
          </a:p>
        </p:txBody>
      </p:sp>
      <p:pic>
        <p:nvPicPr>
          <p:cNvPr id="94" name="Graphic 93">
            <a:extLst>
              <a:ext uri="{FF2B5EF4-FFF2-40B4-BE49-F238E27FC236}">
                <a16:creationId xmlns:a16="http://schemas.microsoft.com/office/drawing/2014/main" id="{482A059F-3B01-4B95-8894-2224869BFE7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9504921" y="2317721"/>
            <a:ext cx="1725054" cy="1802295"/>
          </a:xfrm>
          <a:prstGeom prst="rect">
            <a:avLst/>
          </a:prstGeom>
        </p:spPr>
      </p:pic>
      <p:sp>
        <p:nvSpPr>
          <p:cNvPr id="95" name="TextBox 94">
            <a:extLst>
              <a:ext uri="{FF2B5EF4-FFF2-40B4-BE49-F238E27FC236}">
                <a16:creationId xmlns:a16="http://schemas.microsoft.com/office/drawing/2014/main" id="{95E383E8-CCB6-4E41-8C23-A1B8E293E901}"/>
              </a:ext>
            </a:extLst>
          </p:cNvPr>
          <p:cNvSpPr txBox="1"/>
          <p:nvPr/>
        </p:nvSpPr>
        <p:spPr>
          <a:xfrm>
            <a:off x="9434461" y="1246366"/>
            <a:ext cx="1865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畳み込みの出力</a:t>
            </a:r>
          </a:p>
        </p:txBody>
      </p:sp>
      <p:sp>
        <p:nvSpPr>
          <p:cNvPr id="96" name="Title 2">
            <a:extLst>
              <a:ext uri="{FF2B5EF4-FFF2-40B4-BE49-F238E27FC236}">
                <a16:creationId xmlns:a16="http://schemas.microsoft.com/office/drawing/2014/main" id="{51908CE4-9C19-4367-AA15-3D00FCCAD4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0881"/>
            <a:ext cx="10515600" cy="926154"/>
          </a:xfrm>
          <a:effectLst/>
        </p:spPr>
        <p:txBody>
          <a:bodyPr>
            <a:noAutofit/>
          </a:bodyPr>
          <a:lstStyle/>
          <a:p>
            <a:pPr algn="ctr"/>
            <a:r>
              <a:rPr lang="ja-JP" altLang="en-US" sz="3200" dirty="0"/>
              <a:t>画像認識</a:t>
            </a:r>
            <a:br>
              <a:rPr lang="en-US" altLang="ja-JP" sz="3200" dirty="0"/>
            </a:br>
            <a:r>
              <a:rPr lang="ja-JP" altLang="en-US" sz="2000" dirty="0"/>
              <a:t>畳み込みニューラルネットワーク</a:t>
            </a:r>
            <a:endParaRPr kumimoji="1" lang="ja-JP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17011446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6CFB0630-9B47-4802-B4B9-19AA97C483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34087" y="2154299"/>
            <a:ext cx="2586990" cy="2703406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C1DA93D6-516D-4143-A4A3-B38CAB2A7D84}"/>
              </a:ext>
            </a:extLst>
          </p:cNvPr>
          <p:cNvSpPr txBox="1"/>
          <p:nvPr/>
        </p:nvSpPr>
        <p:spPr>
          <a:xfrm>
            <a:off x="3669030" y="2642251"/>
            <a:ext cx="434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chemeClr val="bg1"/>
                </a:solidFill>
                <a:latin typeface="Times New Roman" panose="02020603050405020304" pitchFamily="18" charset="0"/>
                <a:ea typeface="Meiryo UI" panose="020B0604030504040204" pitchFamily="50" charset="-128"/>
                <a:cs typeface="Times New Roman" panose="02020603050405020304" pitchFamily="18" charset="0"/>
              </a:rPr>
              <a:t>4</a:t>
            </a:r>
            <a:endParaRPr kumimoji="1" lang="ja-JP" altLang="en-US" dirty="0">
              <a:solidFill>
                <a:schemeClr val="bg1"/>
              </a:solidFill>
              <a:latin typeface="Times New Roman" panose="02020603050405020304" pitchFamily="18" charset="0"/>
              <a:ea typeface="Meiryo UI" panose="020B060403050404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5846A67E-813F-4E60-80BB-0A89976B2D21}"/>
              </a:ext>
            </a:extLst>
          </p:cNvPr>
          <p:cNvSpPr/>
          <p:nvPr/>
        </p:nvSpPr>
        <p:spPr>
          <a:xfrm>
            <a:off x="4518558" y="2607490"/>
            <a:ext cx="428625" cy="444855"/>
          </a:xfrm>
          <a:prstGeom prst="rect">
            <a:avLst/>
          </a:prstGeom>
          <a:solidFill>
            <a:srgbClr val="ED7D31">
              <a:alpha val="25098"/>
            </a:srgb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012F82A-4E2A-436F-9C3F-2F96A460FB20}"/>
              </a:ext>
            </a:extLst>
          </p:cNvPr>
          <p:cNvSpPr txBox="1"/>
          <p:nvPr/>
        </p:nvSpPr>
        <p:spPr>
          <a:xfrm>
            <a:off x="3234087" y="2164995"/>
            <a:ext cx="434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chemeClr val="bg1"/>
                </a:solidFill>
                <a:latin typeface="Times New Roman" panose="02020603050405020304" pitchFamily="18" charset="0"/>
                <a:ea typeface="Meiryo UI" panose="020B0604030504040204" pitchFamily="50" charset="-128"/>
                <a:cs typeface="Times New Roman" panose="02020603050405020304" pitchFamily="18" charset="0"/>
              </a:rPr>
              <a:t>20</a:t>
            </a:r>
            <a:endParaRPr kumimoji="1" lang="ja-JP" altLang="en-US" dirty="0">
              <a:solidFill>
                <a:schemeClr val="bg1"/>
              </a:solidFill>
              <a:latin typeface="Times New Roman" panose="02020603050405020304" pitchFamily="18" charset="0"/>
              <a:ea typeface="Meiryo UI" panose="020B060403050404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068F3B1-816E-48C7-81B7-21C4F3BE0E48}"/>
              </a:ext>
            </a:extLst>
          </p:cNvPr>
          <p:cNvSpPr/>
          <p:nvPr/>
        </p:nvSpPr>
        <p:spPr>
          <a:xfrm>
            <a:off x="4092638" y="2164995"/>
            <a:ext cx="428625" cy="444855"/>
          </a:xfrm>
          <a:prstGeom prst="rect">
            <a:avLst/>
          </a:prstGeom>
          <a:solidFill>
            <a:srgbClr val="ED7D31">
              <a:alpha val="25098"/>
            </a:srgb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5683522D-C04D-4BFB-9C89-E52BD7B5A2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76934" y="2826917"/>
            <a:ext cx="1306428" cy="135817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40E9BAF-E3EC-411B-9EED-99D65F8CB87B}"/>
              </a:ext>
            </a:extLst>
          </p:cNvPr>
          <p:cNvSpPr txBox="1"/>
          <p:nvPr/>
        </p:nvSpPr>
        <p:spPr>
          <a:xfrm>
            <a:off x="3673096" y="1246367"/>
            <a:ext cx="1571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出力（画像）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A9AA967-8E8D-4D66-A2C4-FF4CB8741D1C}"/>
              </a:ext>
            </a:extLst>
          </p:cNvPr>
          <p:cNvSpPr txBox="1"/>
          <p:nvPr/>
        </p:nvSpPr>
        <p:spPr>
          <a:xfrm>
            <a:off x="6393180" y="1107867"/>
            <a:ext cx="22936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フィルター</a:t>
            </a:r>
            <a:endParaRPr kumimoji="1" lang="en-US" altLang="ja-JP" dirty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ja-JP" altLang="en-US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カーネル</a:t>
            </a:r>
            <a:r>
              <a:rPr kumimoji="1" lang="en-US" altLang="ja-JP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(Kernel)</a:t>
            </a:r>
            <a:endParaRPr kumimoji="1" lang="ja-JP" altLang="en-US" dirty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D87213A-B1A2-494C-8831-997F04888E31}"/>
                  </a:ext>
                </a:extLst>
              </p:cNvPr>
              <p:cNvSpPr txBox="1"/>
              <p:nvPr/>
            </p:nvSpPr>
            <p:spPr>
              <a:xfrm>
                <a:off x="6807940" y="2826917"/>
                <a:ext cx="651645" cy="3746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eiryo UI" panose="020B0604030504040204" pitchFamily="50" charset="-128"/>
                        </a:rPr>
                        <m:t>0</m:t>
                      </m:r>
                    </m:oMath>
                  </m:oMathPara>
                </a14:m>
                <a:endParaRPr kumimoji="1" lang="ja-JP" altLang="en-US" dirty="0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D87213A-B1A2-494C-8831-997F04888E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7940" y="2826917"/>
                <a:ext cx="651645" cy="3746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9F47844-7799-4C96-93C0-C45BA33B70BF}"/>
                  </a:ext>
                </a:extLst>
              </p:cNvPr>
              <p:cNvSpPr txBox="1"/>
              <p:nvPr/>
            </p:nvSpPr>
            <p:spPr>
              <a:xfrm>
                <a:off x="7282747" y="2826917"/>
                <a:ext cx="651645" cy="3746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eiryo UI" panose="020B0604030504040204" pitchFamily="50" charset="-128"/>
                        </a:rPr>
                        <m:t>1</m:t>
                      </m:r>
                    </m:oMath>
                  </m:oMathPara>
                </a14:m>
                <a:endParaRPr kumimoji="1" lang="ja-JP" altLang="en-US" dirty="0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9F47844-7799-4C96-93C0-C45BA33B70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2747" y="2826917"/>
                <a:ext cx="651645" cy="3746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0BD6535-2215-4FA3-9591-7F75FC90BC69}"/>
                  </a:ext>
                </a:extLst>
              </p:cNvPr>
              <p:cNvSpPr txBox="1"/>
              <p:nvPr/>
            </p:nvSpPr>
            <p:spPr>
              <a:xfrm>
                <a:off x="7688560" y="2828088"/>
                <a:ext cx="651645" cy="3746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eiryo UI" panose="020B0604030504040204" pitchFamily="50" charset="-128"/>
                        </a:rPr>
                        <m:t>0</m:t>
                      </m:r>
                    </m:oMath>
                  </m:oMathPara>
                </a14:m>
                <a:endParaRPr kumimoji="1" lang="ja-JP" altLang="en-US" dirty="0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0BD6535-2215-4FA3-9591-7F75FC90BC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8560" y="2828088"/>
                <a:ext cx="651645" cy="37465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8EFAE43-F0C4-4F7A-ABF0-5C051CF8C8E5}"/>
                  </a:ext>
                </a:extLst>
              </p:cNvPr>
              <p:cNvSpPr txBox="1"/>
              <p:nvPr/>
            </p:nvSpPr>
            <p:spPr>
              <a:xfrm>
                <a:off x="6807940" y="3309884"/>
                <a:ext cx="651645" cy="3746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eiryo UI" panose="020B0604030504040204" pitchFamily="50" charset="-128"/>
                        </a:rPr>
                        <m:t>0</m:t>
                      </m:r>
                      <m:r>
                        <a:rPr kumimoji="1" lang="en-US" altLang="ja-JP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eiryo UI" panose="020B0604030504040204" pitchFamily="50" charset="-128"/>
                        </a:rPr>
                        <m:t>.5</m:t>
                      </m:r>
                    </m:oMath>
                  </m:oMathPara>
                </a14:m>
                <a:endParaRPr kumimoji="1" lang="ja-JP" altLang="en-US" dirty="0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8EFAE43-F0C4-4F7A-ABF0-5C051CF8C8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7940" y="3309884"/>
                <a:ext cx="651645" cy="37465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A7E57B2-7E5B-4E0F-91B7-39D8298755BB}"/>
                  </a:ext>
                </a:extLst>
              </p:cNvPr>
              <p:cNvSpPr txBox="1"/>
              <p:nvPr/>
            </p:nvSpPr>
            <p:spPr>
              <a:xfrm>
                <a:off x="7282747" y="3309884"/>
                <a:ext cx="651645" cy="3746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eiryo UI" panose="020B0604030504040204" pitchFamily="50" charset="-128"/>
                        </a:rPr>
                        <m:t>1</m:t>
                      </m:r>
                    </m:oMath>
                  </m:oMathPara>
                </a14:m>
                <a:endParaRPr kumimoji="1" lang="ja-JP" altLang="en-US" dirty="0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A7E57B2-7E5B-4E0F-91B7-39D8298755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2747" y="3309884"/>
                <a:ext cx="651645" cy="37465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D8D866B-1ACA-45CC-AAD5-EA4215DB91DE}"/>
                  </a:ext>
                </a:extLst>
              </p:cNvPr>
              <p:cNvSpPr txBox="1"/>
              <p:nvPr/>
            </p:nvSpPr>
            <p:spPr>
              <a:xfrm>
                <a:off x="7688560" y="3311055"/>
                <a:ext cx="651645" cy="3746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eiryo UI" panose="020B0604030504040204" pitchFamily="50" charset="-128"/>
                        </a:rPr>
                        <m:t>0</m:t>
                      </m:r>
                      <m:r>
                        <a:rPr kumimoji="1" lang="en-US" altLang="ja-JP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eiryo UI" panose="020B0604030504040204" pitchFamily="50" charset="-128"/>
                        </a:rPr>
                        <m:t>.5</m:t>
                      </m:r>
                    </m:oMath>
                  </m:oMathPara>
                </a14:m>
                <a:endParaRPr kumimoji="1" lang="ja-JP" altLang="en-US" dirty="0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D8D866B-1ACA-45CC-AAD5-EA4215DB91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8560" y="3311055"/>
                <a:ext cx="651645" cy="37465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AA25252-2342-459B-B356-BAB847BBF4D5}"/>
                  </a:ext>
                </a:extLst>
              </p:cNvPr>
              <p:cNvSpPr txBox="1"/>
              <p:nvPr/>
            </p:nvSpPr>
            <p:spPr>
              <a:xfrm>
                <a:off x="6807940" y="3750124"/>
                <a:ext cx="651645" cy="3746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eiryo UI" panose="020B0604030504040204" pitchFamily="50" charset="-128"/>
                        </a:rPr>
                        <m:t>0</m:t>
                      </m:r>
                    </m:oMath>
                  </m:oMathPara>
                </a14:m>
                <a:endParaRPr kumimoji="1" lang="ja-JP" altLang="en-US" dirty="0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AA25252-2342-459B-B356-BAB847BBF4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7940" y="3750124"/>
                <a:ext cx="651645" cy="37465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AF0DB86-4EAA-4F32-94F0-853094F36956}"/>
                  </a:ext>
                </a:extLst>
              </p:cNvPr>
              <p:cNvSpPr txBox="1"/>
              <p:nvPr/>
            </p:nvSpPr>
            <p:spPr>
              <a:xfrm>
                <a:off x="7282747" y="3750124"/>
                <a:ext cx="651645" cy="3746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eiryo UI" panose="020B0604030504040204" pitchFamily="50" charset="-128"/>
                        </a:rPr>
                        <m:t>0</m:t>
                      </m:r>
                    </m:oMath>
                  </m:oMathPara>
                </a14:m>
                <a:endParaRPr kumimoji="1" lang="ja-JP" altLang="en-US" dirty="0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AF0DB86-4EAA-4F32-94F0-853094F369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2747" y="3750124"/>
                <a:ext cx="651645" cy="37465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C9F6973-8BE6-4E20-AA48-D2141DBDF326}"/>
                  </a:ext>
                </a:extLst>
              </p:cNvPr>
              <p:cNvSpPr txBox="1"/>
              <p:nvPr/>
            </p:nvSpPr>
            <p:spPr>
              <a:xfrm>
                <a:off x="7688560" y="3751295"/>
                <a:ext cx="651645" cy="3746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eiryo UI" panose="020B0604030504040204" pitchFamily="50" charset="-128"/>
                        </a:rPr>
                        <m:t>1</m:t>
                      </m:r>
                    </m:oMath>
                  </m:oMathPara>
                </a14:m>
                <a:endParaRPr kumimoji="1" lang="ja-JP" altLang="en-US" dirty="0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C9F6973-8BE6-4E20-AA48-D2141DBDF3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8560" y="3751295"/>
                <a:ext cx="651645" cy="374654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59BD9E4E-E861-4D7D-8A04-7C4D4F49A310}"/>
              </a:ext>
            </a:extLst>
          </p:cNvPr>
          <p:cNvSpPr txBox="1"/>
          <p:nvPr/>
        </p:nvSpPr>
        <p:spPr>
          <a:xfrm>
            <a:off x="3669030" y="2164995"/>
            <a:ext cx="434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chemeClr val="bg1"/>
                </a:solidFill>
                <a:latin typeface="Times New Roman" panose="02020603050405020304" pitchFamily="18" charset="0"/>
                <a:ea typeface="Meiryo UI" panose="020B0604030504040204" pitchFamily="50" charset="-128"/>
                <a:cs typeface="Times New Roman" panose="02020603050405020304" pitchFamily="18" charset="0"/>
              </a:rPr>
              <a:t>5</a:t>
            </a:r>
            <a:endParaRPr kumimoji="1" lang="ja-JP" altLang="en-US" dirty="0">
              <a:solidFill>
                <a:schemeClr val="bg1"/>
              </a:solidFill>
              <a:latin typeface="Times New Roman" panose="02020603050405020304" pitchFamily="18" charset="0"/>
              <a:ea typeface="Meiryo UI" panose="020B060403050404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C7AECF2-6C03-47AB-9768-8E450EA31C5B}"/>
              </a:ext>
            </a:extLst>
          </p:cNvPr>
          <p:cNvSpPr txBox="1"/>
          <p:nvPr/>
        </p:nvSpPr>
        <p:spPr>
          <a:xfrm>
            <a:off x="4092638" y="2164995"/>
            <a:ext cx="434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chemeClr val="bg1"/>
                </a:solidFill>
                <a:latin typeface="Times New Roman" panose="02020603050405020304" pitchFamily="18" charset="0"/>
                <a:ea typeface="Meiryo UI" panose="020B0604030504040204" pitchFamily="50" charset="-128"/>
                <a:cs typeface="Times New Roman" panose="02020603050405020304" pitchFamily="18" charset="0"/>
              </a:rPr>
              <a:t>4</a:t>
            </a:r>
            <a:endParaRPr kumimoji="1" lang="ja-JP" altLang="en-US" dirty="0">
              <a:solidFill>
                <a:schemeClr val="bg1"/>
              </a:solidFill>
              <a:latin typeface="Times New Roman" panose="02020603050405020304" pitchFamily="18" charset="0"/>
              <a:ea typeface="Meiryo UI" panose="020B060403050404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9C35ACC-D6FD-4B0F-9FED-E01CFBAA547F}"/>
              </a:ext>
            </a:extLst>
          </p:cNvPr>
          <p:cNvSpPr txBox="1"/>
          <p:nvPr/>
        </p:nvSpPr>
        <p:spPr>
          <a:xfrm>
            <a:off x="4522299" y="2164995"/>
            <a:ext cx="434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chemeClr val="bg1"/>
                </a:solidFill>
                <a:latin typeface="Times New Roman" panose="02020603050405020304" pitchFamily="18" charset="0"/>
                <a:ea typeface="Meiryo UI" panose="020B0604030504040204" pitchFamily="50" charset="-128"/>
                <a:cs typeface="Times New Roman" panose="02020603050405020304" pitchFamily="18" charset="0"/>
              </a:rPr>
              <a:t>25</a:t>
            </a:r>
            <a:endParaRPr kumimoji="1" lang="ja-JP" altLang="en-US" dirty="0">
              <a:solidFill>
                <a:schemeClr val="bg1"/>
              </a:solidFill>
              <a:latin typeface="Times New Roman" panose="02020603050405020304" pitchFamily="18" charset="0"/>
              <a:ea typeface="Meiryo UI" panose="020B060403050404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BFDD730-E4A7-40DA-B99B-A8FE5B0301AA}"/>
              </a:ext>
            </a:extLst>
          </p:cNvPr>
          <p:cNvSpPr txBox="1"/>
          <p:nvPr/>
        </p:nvSpPr>
        <p:spPr>
          <a:xfrm>
            <a:off x="4957242" y="2164995"/>
            <a:ext cx="434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chemeClr val="bg1"/>
                </a:solidFill>
                <a:latin typeface="Times New Roman" panose="02020603050405020304" pitchFamily="18" charset="0"/>
                <a:ea typeface="Meiryo UI" panose="020B0604030504040204" pitchFamily="50" charset="-128"/>
                <a:cs typeface="Times New Roman" panose="02020603050405020304" pitchFamily="18" charset="0"/>
              </a:rPr>
              <a:t>10</a:t>
            </a:r>
            <a:endParaRPr kumimoji="1" lang="ja-JP" altLang="en-US" dirty="0">
              <a:solidFill>
                <a:schemeClr val="bg1"/>
              </a:solidFill>
              <a:latin typeface="Times New Roman" panose="02020603050405020304" pitchFamily="18" charset="0"/>
              <a:ea typeface="Meiryo UI" panose="020B060403050404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EF49763-3AAD-401D-820B-2D883BF96C42}"/>
              </a:ext>
            </a:extLst>
          </p:cNvPr>
          <p:cNvSpPr txBox="1"/>
          <p:nvPr/>
        </p:nvSpPr>
        <p:spPr>
          <a:xfrm>
            <a:off x="3234087" y="2642251"/>
            <a:ext cx="434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chemeClr val="bg1"/>
                </a:solidFill>
                <a:latin typeface="Times New Roman" panose="02020603050405020304" pitchFamily="18" charset="0"/>
                <a:ea typeface="Meiryo UI" panose="020B0604030504040204" pitchFamily="50" charset="-128"/>
                <a:cs typeface="Times New Roman" panose="02020603050405020304" pitchFamily="18" charset="0"/>
              </a:rPr>
              <a:t>8</a:t>
            </a:r>
            <a:endParaRPr kumimoji="1" lang="ja-JP" altLang="en-US" dirty="0">
              <a:solidFill>
                <a:schemeClr val="bg1"/>
              </a:solidFill>
              <a:latin typeface="Times New Roman" panose="02020603050405020304" pitchFamily="18" charset="0"/>
              <a:ea typeface="Meiryo UI" panose="020B060403050404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5445E65-6F45-49AA-B6ED-5B2331E4D75D}"/>
              </a:ext>
            </a:extLst>
          </p:cNvPr>
          <p:cNvSpPr txBox="1"/>
          <p:nvPr/>
        </p:nvSpPr>
        <p:spPr>
          <a:xfrm>
            <a:off x="4092638" y="2642251"/>
            <a:ext cx="434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chemeClr val="bg1"/>
                </a:solidFill>
                <a:latin typeface="Times New Roman" panose="02020603050405020304" pitchFamily="18" charset="0"/>
                <a:ea typeface="Meiryo UI" panose="020B0604030504040204" pitchFamily="50" charset="-128"/>
                <a:cs typeface="Times New Roman" panose="02020603050405020304" pitchFamily="18" charset="0"/>
              </a:rPr>
              <a:t>14</a:t>
            </a:r>
            <a:endParaRPr kumimoji="1" lang="ja-JP" altLang="en-US" dirty="0">
              <a:solidFill>
                <a:schemeClr val="bg1"/>
              </a:solidFill>
              <a:latin typeface="Times New Roman" panose="02020603050405020304" pitchFamily="18" charset="0"/>
              <a:ea typeface="Meiryo UI" panose="020B060403050404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FD02A94-D860-4951-BA77-270BF25CA212}"/>
              </a:ext>
            </a:extLst>
          </p:cNvPr>
          <p:cNvSpPr txBox="1"/>
          <p:nvPr/>
        </p:nvSpPr>
        <p:spPr>
          <a:xfrm>
            <a:off x="4522299" y="2642251"/>
            <a:ext cx="434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chemeClr val="bg1"/>
                </a:solidFill>
                <a:latin typeface="Times New Roman" panose="02020603050405020304" pitchFamily="18" charset="0"/>
                <a:ea typeface="Meiryo UI" panose="020B0604030504040204" pitchFamily="50" charset="-128"/>
                <a:cs typeface="Times New Roman" panose="02020603050405020304" pitchFamily="18" charset="0"/>
              </a:rPr>
              <a:t>21</a:t>
            </a:r>
            <a:endParaRPr kumimoji="1" lang="ja-JP" altLang="en-US" dirty="0">
              <a:solidFill>
                <a:schemeClr val="bg1"/>
              </a:solidFill>
              <a:latin typeface="Times New Roman" panose="02020603050405020304" pitchFamily="18" charset="0"/>
              <a:ea typeface="Meiryo UI" panose="020B060403050404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60DD094-3F21-4066-8142-439EE2A8EF17}"/>
              </a:ext>
            </a:extLst>
          </p:cNvPr>
          <p:cNvSpPr txBox="1"/>
          <p:nvPr/>
        </p:nvSpPr>
        <p:spPr>
          <a:xfrm>
            <a:off x="4957242" y="2642251"/>
            <a:ext cx="434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chemeClr val="bg1"/>
                </a:solidFill>
                <a:latin typeface="Times New Roman" panose="02020603050405020304" pitchFamily="18" charset="0"/>
                <a:ea typeface="Meiryo UI" panose="020B0604030504040204" pitchFamily="50" charset="-128"/>
                <a:cs typeface="Times New Roman" panose="02020603050405020304" pitchFamily="18" charset="0"/>
              </a:rPr>
              <a:t>3</a:t>
            </a:r>
            <a:endParaRPr kumimoji="1" lang="ja-JP" altLang="en-US" dirty="0">
              <a:solidFill>
                <a:schemeClr val="bg1"/>
              </a:solidFill>
              <a:latin typeface="Times New Roman" panose="02020603050405020304" pitchFamily="18" charset="0"/>
              <a:ea typeface="Meiryo UI" panose="020B060403050404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6AE795C-AFA3-455D-8A51-229BD7CDDA83}"/>
              </a:ext>
            </a:extLst>
          </p:cNvPr>
          <p:cNvSpPr txBox="1"/>
          <p:nvPr/>
        </p:nvSpPr>
        <p:spPr>
          <a:xfrm>
            <a:off x="3234087" y="3068971"/>
            <a:ext cx="434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chemeClr val="bg1"/>
                </a:solidFill>
                <a:latin typeface="Times New Roman" panose="02020603050405020304" pitchFamily="18" charset="0"/>
                <a:ea typeface="Meiryo UI" panose="020B0604030504040204" pitchFamily="50" charset="-128"/>
                <a:cs typeface="Times New Roman" panose="02020603050405020304" pitchFamily="18" charset="0"/>
              </a:rPr>
              <a:t>5</a:t>
            </a:r>
            <a:endParaRPr kumimoji="1" lang="ja-JP" altLang="en-US" dirty="0">
              <a:solidFill>
                <a:schemeClr val="bg1"/>
              </a:solidFill>
              <a:latin typeface="Times New Roman" panose="02020603050405020304" pitchFamily="18" charset="0"/>
              <a:ea typeface="Meiryo UI" panose="020B060403050404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E9A3BF1-3B4F-4D96-B7B0-D617E851AB71}"/>
              </a:ext>
            </a:extLst>
          </p:cNvPr>
          <p:cNvSpPr txBox="1"/>
          <p:nvPr/>
        </p:nvSpPr>
        <p:spPr>
          <a:xfrm>
            <a:off x="3669030" y="3068971"/>
            <a:ext cx="434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chemeClr val="bg1"/>
                </a:solidFill>
                <a:latin typeface="Times New Roman" panose="02020603050405020304" pitchFamily="18" charset="0"/>
                <a:ea typeface="Meiryo UI" panose="020B0604030504040204" pitchFamily="50" charset="-128"/>
                <a:cs typeface="Times New Roman" panose="02020603050405020304" pitchFamily="18" charset="0"/>
              </a:rPr>
              <a:t>12</a:t>
            </a:r>
            <a:endParaRPr kumimoji="1" lang="ja-JP" altLang="en-US" dirty="0">
              <a:solidFill>
                <a:schemeClr val="bg1"/>
              </a:solidFill>
              <a:latin typeface="Times New Roman" panose="02020603050405020304" pitchFamily="18" charset="0"/>
              <a:ea typeface="Meiryo UI" panose="020B060403050404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1334ACC-C8D5-478E-98EA-FAC4058429E8}"/>
              </a:ext>
            </a:extLst>
          </p:cNvPr>
          <p:cNvSpPr txBox="1"/>
          <p:nvPr/>
        </p:nvSpPr>
        <p:spPr>
          <a:xfrm>
            <a:off x="4092638" y="3068971"/>
            <a:ext cx="434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chemeClr val="bg1"/>
                </a:solidFill>
                <a:latin typeface="Times New Roman" panose="02020603050405020304" pitchFamily="18" charset="0"/>
                <a:ea typeface="Meiryo UI" panose="020B0604030504040204" pitchFamily="50" charset="-128"/>
                <a:cs typeface="Times New Roman" panose="02020603050405020304" pitchFamily="18" charset="0"/>
              </a:rPr>
              <a:t>3</a:t>
            </a:r>
            <a:endParaRPr kumimoji="1" lang="ja-JP" altLang="en-US" dirty="0">
              <a:solidFill>
                <a:schemeClr val="bg1"/>
              </a:solidFill>
              <a:latin typeface="Times New Roman" panose="02020603050405020304" pitchFamily="18" charset="0"/>
              <a:ea typeface="Meiryo UI" panose="020B060403050404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0BDE39C-6A8C-435C-97FA-3EB7A85F8DA5}"/>
              </a:ext>
            </a:extLst>
          </p:cNvPr>
          <p:cNvSpPr txBox="1"/>
          <p:nvPr/>
        </p:nvSpPr>
        <p:spPr>
          <a:xfrm>
            <a:off x="4522299" y="3068971"/>
            <a:ext cx="434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chemeClr val="bg1"/>
                </a:solidFill>
                <a:latin typeface="Times New Roman" panose="02020603050405020304" pitchFamily="18" charset="0"/>
                <a:ea typeface="Meiryo UI" panose="020B0604030504040204" pitchFamily="50" charset="-128"/>
                <a:cs typeface="Times New Roman" panose="02020603050405020304" pitchFamily="18" charset="0"/>
              </a:rPr>
              <a:t>35</a:t>
            </a:r>
            <a:endParaRPr kumimoji="1" lang="ja-JP" altLang="en-US" dirty="0">
              <a:solidFill>
                <a:schemeClr val="bg1"/>
              </a:solidFill>
              <a:latin typeface="Times New Roman" panose="02020603050405020304" pitchFamily="18" charset="0"/>
              <a:ea typeface="Meiryo UI" panose="020B060403050404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F20A1AE-F9C1-41CA-BE78-79CE602723D9}"/>
              </a:ext>
            </a:extLst>
          </p:cNvPr>
          <p:cNvSpPr txBox="1"/>
          <p:nvPr/>
        </p:nvSpPr>
        <p:spPr>
          <a:xfrm>
            <a:off x="4957242" y="3068971"/>
            <a:ext cx="434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chemeClr val="bg1"/>
                </a:solidFill>
                <a:latin typeface="Times New Roman" panose="02020603050405020304" pitchFamily="18" charset="0"/>
                <a:ea typeface="Meiryo UI" panose="020B0604030504040204" pitchFamily="50" charset="-128"/>
                <a:cs typeface="Times New Roman" panose="02020603050405020304" pitchFamily="18" charset="0"/>
              </a:rPr>
              <a:t>40</a:t>
            </a:r>
            <a:endParaRPr kumimoji="1" lang="ja-JP" altLang="en-US" dirty="0">
              <a:solidFill>
                <a:schemeClr val="bg1"/>
              </a:solidFill>
              <a:latin typeface="Times New Roman" panose="02020603050405020304" pitchFamily="18" charset="0"/>
              <a:ea typeface="Meiryo UI" panose="020B060403050404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01ADD06-1E43-4E7C-B910-1813378267E5}"/>
              </a:ext>
            </a:extLst>
          </p:cNvPr>
          <p:cNvSpPr txBox="1"/>
          <p:nvPr/>
        </p:nvSpPr>
        <p:spPr>
          <a:xfrm>
            <a:off x="4092638" y="3530681"/>
            <a:ext cx="434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chemeClr val="bg1"/>
                </a:solidFill>
                <a:latin typeface="Times New Roman" panose="02020603050405020304" pitchFamily="18" charset="0"/>
                <a:ea typeface="Meiryo UI" panose="020B0604030504040204" pitchFamily="50" charset="-128"/>
                <a:cs typeface="Times New Roman" panose="02020603050405020304" pitchFamily="18" charset="0"/>
              </a:rPr>
              <a:t>…</a:t>
            </a:r>
            <a:endParaRPr kumimoji="1" lang="ja-JP" altLang="en-US" dirty="0">
              <a:solidFill>
                <a:schemeClr val="bg1"/>
              </a:solidFill>
              <a:latin typeface="Times New Roman" panose="02020603050405020304" pitchFamily="18" charset="0"/>
              <a:ea typeface="Meiryo UI" panose="020B060403050404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6592C2E-DA3F-4845-883F-85D0A136382C}"/>
              </a:ext>
            </a:extLst>
          </p:cNvPr>
          <p:cNvSpPr txBox="1"/>
          <p:nvPr/>
        </p:nvSpPr>
        <p:spPr>
          <a:xfrm>
            <a:off x="5389428" y="2623559"/>
            <a:ext cx="434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chemeClr val="bg1"/>
                </a:solidFill>
                <a:latin typeface="Times New Roman" panose="02020603050405020304" pitchFamily="18" charset="0"/>
                <a:ea typeface="Meiryo UI" panose="020B0604030504040204" pitchFamily="50" charset="-128"/>
                <a:cs typeface="Times New Roman" panose="02020603050405020304" pitchFamily="18" charset="0"/>
              </a:rPr>
              <a:t>…</a:t>
            </a:r>
            <a:endParaRPr kumimoji="1" lang="ja-JP" altLang="en-US" dirty="0">
              <a:solidFill>
                <a:schemeClr val="bg1"/>
              </a:solidFill>
              <a:latin typeface="Times New Roman" panose="02020603050405020304" pitchFamily="18" charset="0"/>
              <a:ea typeface="Meiryo UI" panose="020B060403050404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2FEAFED5-78A2-4BCE-835F-D560E9C7D82D}"/>
              </a:ext>
            </a:extLst>
          </p:cNvPr>
          <p:cNvSpPr/>
          <p:nvPr/>
        </p:nvSpPr>
        <p:spPr>
          <a:xfrm>
            <a:off x="4518558" y="2162635"/>
            <a:ext cx="428625" cy="444855"/>
          </a:xfrm>
          <a:prstGeom prst="rect">
            <a:avLst/>
          </a:prstGeom>
          <a:solidFill>
            <a:srgbClr val="ED7D31">
              <a:alpha val="25098"/>
            </a:srgb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70504F52-11B5-4CA7-9CEC-6F1740F9F961}"/>
              </a:ext>
            </a:extLst>
          </p:cNvPr>
          <p:cNvSpPr/>
          <p:nvPr/>
        </p:nvSpPr>
        <p:spPr>
          <a:xfrm>
            <a:off x="4958551" y="2162635"/>
            <a:ext cx="428625" cy="444855"/>
          </a:xfrm>
          <a:prstGeom prst="rect">
            <a:avLst/>
          </a:prstGeom>
          <a:solidFill>
            <a:srgbClr val="ED7D31">
              <a:alpha val="25098"/>
            </a:srgb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25A25E05-EFA6-49B4-A725-40797D04228F}"/>
              </a:ext>
            </a:extLst>
          </p:cNvPr>
          <p:cNvSpPr/>
          <p:nvPr/>
        </p:nvSpPr>
        <p:spPr>
          <a:xfrm>
            <a:off x="4092638" y="2609850"/>
            <a:ext cx="428625" cy="444855"/>
          </a:xfrm>
          <a:prstGeom prst="rect">
            <a:avLst/>
          </a:prstGeom>
          <a:solidFill>
            <a:srgbClr val="ED7D31">
              <a:alpha val="25098"/>
            </a:srgb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7A5F6D94-6E69-4F8C-AECC-F9CC7554402C}"/>
              </a:ext>
            </a:extLst>
          </p:cNvPr>
          <p:cNvSpPr/>
          <p:nvPr/>
        </p:nvSpPr>
        <p:spPr>
          <a:xfrm>
            <a:off x="4958551" y="2607490"/>
            <a:ext cx="428625" cy="444855"/>
          </a:xfrm>
          <a:prstGeom prst="rect">
            <a:avLst/>
          </a:prstGeom>
          <a:solidFill>
            <a:srgbClr val="ED7D31">
              <a:alpha val="25098"/>
            </a:srgb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D1141181-024B-413B-B45B-21A1F07F89B1}"/>
              </a:ext>
            </a:extLst>
          </p:cNvPr>
          <p:cNvSpPr/>
          <p:nvPr/>
        </p:nvSpPr>
        <p:spPr>
          <a:xfrm>
            <a:off x="4092638" y="3065613"/>
            <a:ext cx="428625" cy="444855"/>
          </a:xfrm>
          <a:prstGeom prst="rect">
            <a:avLst/>
          </a:prstGeom>
          <a:solidFill>
            <a:srgbClr val="ED7D31">
              <a:alpha val="25098"/>
            </a:srgb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A6D9163D-C4BB-44B7-9B96-92A5C24518AF}"/>
              </a:ext>
            </a:extLst>
          </p:cNvPr>
          <p:cNvSpPr/>
          <p:nvPr/>
        </p:nvSpPr>
        <p:spPr>
          <a:xfrm>
            <a:off x="4518558" y="3063253"/>
            <a:ext cx="428625" cy="444855"/>
          </a:xfrm>
          <a:prstGeom prst="rect">
            <a:avLst/>
          </a:prstGeom>
          <a:solidFill>
            <a:srgbClr val="ED7D31">
              <a:alpha val="25098"/>
            </a:srgb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6FAA08AB-A84B-4DD3-A29F-5E31842AF055}"/>
              </a:ext>
            </a:extLst>
          </p:cNvPr>
          <p:cNvSpPr/>
          <p:nvPr/>
        </p:nvSpPr>
        <p:spPr>
          <a:xfrm>
            <a:off x="4958551" y="3063253"/>
            <a:ext cx="428625" cy="444855"/>
          </a:xfrm>
          <a:prstGeom prst="rect">
            <a:avLst/>
          </a:prstGeom>
          <a:solidFill>
            <a:srgbClr val="ED7D31">
              <a:alpha val="25098"/>
            </a:srgb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9BD312B8-143F-45F6-9409-6C6DBB008CD1}"/>
              </a:ext>
            </a:extLst>
          </p:cNvPr>
          <p:cNvSpPr/>
          <p:nvPr/>
        </p:nvSpPr>
        <p:spPr>
          <a:xfrm>
            <a:off x="6879919" y="2826917"/>
            <a:ext cx="428625" cy="444855"/>
          </a:xfrm>
          <a:prstGeom prst="rect">
            <a:avLst/>
          </a:prstGeom>
          <a:solidFill>
            <a:srgbClr val="ED7D31">
              <a:alpha val="25098"/>
            </a:srgb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4AFC07CB-9EE1-4ABF-9D91-BA6F2B9A7CAA}"/>
              </a:ext>
            </a:extLst>
          </p:cNvPr>
          <p:cNvSpPr/>
          <p:nvPr/>
        </p:nvSpPr>
        <p:spPr>
          <a:xfrm>
            <a:off x="7305839" y="2824557"/>
            <a:ext cx="428625" cy="444855"/>
          </a:xfrm>
          <a:prstGeom prst="rect">
            <a:avLst/>
          </a:prstGeom>
          <a:solidFill>
            <a:srgbClr val="ED7D31">
              <a:alpha val="25098"/>
            </a:srgb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4A87B724-EEB9-42DF-A9E8-BB7E9C4E1C69}"/>
              </a:ext>
            </a:extLst>
          </p:cNvPr>
          <p:cNvSpPr/>
          <p:nvPr/>
        </p:nvSpPr>
        <p:spPr>
          <a:xfrm>
            <a:off x="7745832" y="2824557"/>
            <a:ext cx="428625" cy="444855"/>
          </a:xfrm>
          <a:prstGeom prst="rect">
            <a:avLst/>
          </a:prstGeom>
          <a:solidFill>
            <a:srgbClr val="ED7D31">
              <a:alpha val="25098"/>
            </a:srgb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D0F5FDB1-8821-4554-88ED-73328A495D1B}"/>
              </a:ext>
            </a:extLst>
          </p:cNvPr>
          <p:cNvSpPr/>
          <p:nvPr/>
        </p:nvSpPr>
        <p:spPr>
          <a:xfrm>
            <a:off x="6879919" y="3271772"/>
            <a:ext cx="428625" cy="444855"/>
          </a:xfrm>
          <a:prstGeom prst="rect">
            <a:avLst/>
          </a:prstGeom>
          <a:solidFill>
            <a:srgbClr val="ED7D31">
              <a:alpha val="25098"/>
            </a:srgb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84952F2C-7AF8-4E7B-93A1-268A9AD1137E}"/>
              </a:ext>
            </a:extLst>
          </p:cNvPr>
          <p:cNvSpPr/>
          <p:nvPr/>
        </p:nvSpPr>
        <p:spPr>
          <a:xfrm>
            <a:off x="7305839" y="3269412"/>
            <a:ext cx="428625" cy="444855"/>
          </a:xfrm>
          <a:prstGeom prst="rect">
            <a:avLst/>
          </a:prstGeom>
          <a:solidFill>
            <a:srgbClr val="ED7D31">
              <a:alpha val="25098"/>
            </a:srgb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D8EB48CD-F08B-4D3B-9B31-2963CD1391E6}"/>
              </a:ext>
            </a:extLst>
          </p:cNvPr>
          <p:cNvSpPr/>
          <p:nvPr/>
        </p:nvSpPr>
        <p:spPr>
          <a:xfrm>
            <a:off x="7745832" y="3269412"/>
            <a:ext cx="428625" cy="444855"/>
          </a:xfrm>
          <a:prstGeom prst="rect">
            <a:avLst/>
          </a:prstGeom>
          <a:solidFill>
            <a:srgbClr val="ED7D31">
              <a:alpha val="25098"/>
            </a:srgb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47035C27-AAB9-4411-93D5-EDE14CB79F89}"/>
              </a:ext>
            </a:extLst>
          </p:cNvPr>
          <p:cNvSpPr/>
          <p:nvPr/>
        </p:nvSpPr>
        <p:spPr>
          <a:xfrm>
            <a:off x="6879919" y="3727535"/>
            <a:ext cx="428625" cy="444855"/>
          </a:xfrm>
          <a:prstGeom prst="rect">
            <a:avLst/>
          </a:prstGeom>
          <a:solidFill>
            <a:srgbClr val="ED7D31">
              <a:alpha val="25098"/>
            </a:srgb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82E4823E-5130-445E-842F-0DA14EAEEFC2}"/>
              </a:ext>
            </a:extLst>
          </p:cNvPr>
          <p:cNvSpPr/>
          <p:nvPr/>
        </p:nvSpPr>
        <p:spPr>
          <a:xfrm>
            <a:off x="7305839" y="3725175"/>
            <a:ext cx="428625" cy="444855"/>
          </a:xfrm>
          <a:prstGeom prst="rect">
            <a:avLst/>
          </a:prstGeom>
          <a:solidFill>
            <a:srgbClr val="ED7D31">
              <a:alpha val="25098"/>
            </a:srgb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30D8D2CB-97C4-42E7-A595-F0A858A4A3CA}"/>
              </a:ext>
            </a:extLst>
          </p:cNvPr>
          <p:cNvSpPr/>
          <p:nvPr/>
        </p:nvSpPr>
        <p:spPr>
          <a:xfrm>
            <a:off x="7745832" y="3725175"/>
            <a:ext cx="428625" cy="444855"/>
          </a:xfrm>
          <a:prstGeom prst="rect">
            <a:avLst/>
          </a:prstGeom>
          <a:solidFill>
            <a:srgbClr val="ED7D31">
              <a:alpha val="25098"/>
            </a:srgb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D4193F1A-FB02-4F4F-A72A-47E4D7EF0649}"/>
              </a:ext>
            </a:extLst>
          </p:cNvPr>
          <p:cNvSpPr txBox="1"/>
          <p:nvPr/>
        </p:nvSpPr>
        <p:spPr>
          <a:xfrm>
            <a:off x="9513054" y="2373060"/>
            <a:ext cx="434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chemeClr val="bg1"/>
                </a:solidFill>
                <a:latin typeface="Times New Roman" panose="02020603050405020304" pitchFamily="18" charset="0"/>
                <a:ea typeface="Meiryo UI" panose="020B0604030504040204" pitchFamily="50" charset="-128"/>
                <a:cs typeface="Times New Roman" panose="02020603050405020304" pitchFamily="18" charset="0"/>
              </a:rPr>
              <a:t>23</a:t>
            </a:r>
            <a:endParaRPr kumimoji="1" lang="ja-JP" altLang="en-US" dirty="0">
              <a:solidFill>
                <a:schemeClr val="bg1"/>
              </a:solidFill>
              <a:latin typeface="Times New Roman" panose="02020603050405020304" pitchFamily="18" charset="0"/>
              <a:ea typeface="Meiryo UI" panose="020B060403050404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E3737A4B-78E1-4C77-A344-AAFB00BB072E}"/>
              </a:ext>
            </a:extLst>
          </p:cNvPr>
          <p:cNvSpPr txBox="1"/>
          <p:nvPr/>
        </p:nvSpPr>
        <p:spPr>
          <a:xfrm>
            <a:off x="9909897" y="2397487"/>
            <a:ext cx="5041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>
                <a:solidFill>
                  <a:schemeClr val="bg1"/>
                </a:solidFill>
                <a:latin typeface="Times New Roman" panose="02020603050405020304" pitchFamily="18" charset="0"/>
                <a:ea typeface="Meiryo UI" panose="020B0604030504040204" pitchFamily="50" charset="-128"/>
                <a:cs typeface="Times New Roman" panose="02020603050405020304" pitchFamily="18" charset="0"/>
              </a:rPr>
              <a:t>65.5</a:t>
            </a:r>
            <a:endParaRPr kumimoji="1" lang="ja-JP" altLang="en-US" sz="1400" dirty="0">
              <a:solidFill>
                <a:schemeClr val="bg1"/>
              </a:solidFill>
              <a:latin typeface="Times New Roman" panose="02020603050405020304" pitchFamily="18" charset="0"/>
              <a:ea typeface="Meiryo UI" panose="020B060403050404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2251AC65-3AB4-40C4-BBC3-C0D57C1FD17E}"/>
              </a:ext>
            </a:extLst>
          </p:cNvPr>
          <p:cNvSpPr txBox="1"/>
          <p:nvPr/>
        </p:nvSpPr>
        <p:spPr>
          <a:xfrm>
            <a:off x="10359540" y="2391576"/>
            <a:ext cx="5041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>
                <a:solidFill>
                  <a:schemeClr val="bg1"/>
                </a:solidFill>
                <a:latin typeface="Times New Roman" panose="02020603050405020304" pitchFamily="18" charset="0"/>
                <a:ea typeface="Meiryo UI" panose="020B0604030504040204" pitchFamily="50" charset="-128"/>
                <a:cs typeface="Times New Roman" panose="02020603050405020304" pitchFamily="18" charset="0"/>
              </a:rPr>
              <a:t>94.5</a:t>
            </a:r>
            <a:endParaRPr kumimoji="1" lang="ja-JP" altLang="en-US" sz="1400" dirty="0">
              <a:solidFill>
                <a:schemeClr val="bg1"/>
              </a:solidFill>
              <a:latin typeface="Times New Roman" panose="02020603050405020304" pitchFamily="18" charset="0"/>
              <a:ea typeface="Meiryo UI" panose="020B0604030504040204" pitchFamily="50" charset="-128"/>
              <a:cs typeface="Times New Roman" panose="02020603050405020304" pitchFamily="18" charset="0"/>
            </a:endParaRPr>
          </a:p>
        </p:txBody>
      </p:sp>
      <p:pic>
        <p:nvPicPr>
          <p:cNvPr id="83" name="Graphic 82">
            <a:extLst>
              <a:ext uri="{FF2B5EF4-FFF2-40B4-BE49-F238E27FC236}">
                <a16:creationId xmlns:a16="http://schemas.microsoft.com/office/drawing/2014/main" id="{AC649192-3262-4AB5-8866-7DF2BEEA8F7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9504921" y="2317721"/>
            <a:ext cx="1725054" cy="1802295"/>
          </a:xfrm>
          <a:prstGeom prst="rect">
            <a:avLst/>
          </a:prstGeom>
        </p:spPr>
      </p:pic>
      <p:sp>
        <p:nvSpPr>
          <p:cNvPr id="84" name="TextBox 83">
            <a:extLst>
              <a:ext uri="{FF2B5EF4-FFF2-40B4-BE49-F238E27FC236}">
                <a16:creationId xmlns:a16="http://schemas.microsoft.com/office/drawing/2014/main" id="{A1B5E198-FB52-4B27-8CE4-C6B7F5DA8EBE}"/>
              </a:ext>
            </a:extLst>
          </p:cNvPr>
          <p:cNvSpPr txBox="1"/>
          <p:nvPr/>
        </p:nvSpPr>
        <p:spPr>
          <a:xfrm>
            <a:off x="9434461" y="1246366"/>
            <a:ext cx="1865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畳み込みの出力</a:t>
            </a:r>
          </a:p>
        </p:txBody>
      </p:sp>
      <p:sp>
        <p:nvSpPr>
          <p:cNvPr id="85" name="Title 2">
            <a:extLst>
              <a:ext uri="{FF2B5EF4-FFF2-40B4-BE49-F238E27FC236}">
                <a16:creationId xmlns:a16="http://schemas.microsoft.com/office/drawing/2014/main" id="{78365F88-5047-497E-A630-BA701D80A3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0881"/>
            <a:ext cx="10515600" cy="926154"/>
          </a:xfrm>
          <a:effectLst/>
        </p:spPr>
        <p:txBody>
          <a:bodyPr>
            <a:noAutofit/>
          </a:bodyPr>
          <a:lstStyle/>
          <a:p>
            <a:pPr algn="ctr"/>
            <a:r>
              <a:rPr lang="ja-JP" altLang="en-US" sz="3200" dirty="0"/>
              <a:t>画像認識</a:t>
            </a:r>
            <a:br>
              <a:rPr lang="en-US" altLang="ja-JP" sz="3200" dirty="0"/>
            </a:br>
            <a:r>
              <a:rPr lang="ja-JP" altLang="en-US" sz="2000" dirty="0"/>
              <a:t>畳み込みニューラルネットワーク</a:t>
            </a:r>
            <a:endParaRPr kumimoji="1" lang="ja-JP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83101168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6CFB0630-9B47-4802-B4B9-19AA97C483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34087" y="2154299"/>
            <a:ext cx="2586990" cy="2703406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C1DA93D6-516D-4143-A4A3-B38CAB2A7D84}"/>
              </a:ext>
            </a:extLst>
          </p:cNvPr>
          <p:cNvSpPr txBox="1"/>
          <p:nvPr/>
        </p:nvSpPr>
        <p:spPr>
          <a:xfrm>
            <a:off x="3669030" y="2642251"/>
            <a:ext cx="434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chemeClr val="bg1"/>
                </a:solidFill>
                <a:latin typeface="Times New Roman" panose="02020603050405020304" pitchFamily="18" charset="0"/>
                <a:ea typeface="Meiryo UI" panose="020B0604030504040204" pitchFamily="50" charset="-128"/>
                <a:cs typeface="Times New Roman" panose="02020603050405020304" pitchFamily="18" charset="0"/>
              </a:rPr>
              <a:t>4</a:t>
            </a:r>
            <a:endParaRPr kumimoji="1" lang="ja-JP" altLang="en-US" dirty="0">
              <a:solidFill>
                <a:schemeClr val="bg1"/>
              </a:solidFill>
              <a:latin typeface="Times New Roman" panose="02020603050405020304" pitchFamily="18" charset="0"/>
              <a:ea typeface="Meiryo UI" panose="020B060403050404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012F82A-4E2A-436F-9C3F-2F96A460FB20}"/>
              </a:ext>
            </a:extLst>
          </p:cNvPr>
          <p:cNvSpPr txBox="1"/>
          <p:nvPr/>
        </p:nvSpPr>
        <p:spPr>
          <a:xfrm>
            <a:off x="3234087" y="2164995"/>
            <a:ext cx="434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chemeClr val="bg1"/>
                </a:solidFill>
                <a:latin typeface="Times New Roman" panose="02020603050405020304" pitchFamily="18" charset="0"/>
                <a:ea typeface="Meiryo UI" panose="020B0604030504040204" pitchFamily="50" charset="-128"/>
                <a:cs typeface="Times New Roman" panose="02020603050405020304" pitchFamily="18" charset="0"/>
              </a:rPr>
              <a:t>20</a:t>
            </a:r>
            <a:endParaRPr kumimoji="1" lang="ja-JP" altLang="en-US" dirty="0">
              <a:solidFill>
                <a:schemeClr val="bg1"/>
              </a:solidFill>
              <a:latin typeface="Times New Roman" panose="02020603050405020304" pitchFamily="18" charset="0"/>
              <a:ea typeface="Meiryo UI" panose="020B0604030504040204" pitchFamily="50" charset="-128"/>
              <a:cs typeface="Times New Roman" panose="02020603050405020304" pitchFamily="18" charset="0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5683522D-C04D-4BFB-9C89-E52BD7B5A2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76934" y="2826917"/>
            <a:ext cx="1306428" cy="135817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40E9BAF-E3EC-411B-9EED-99D65F8CB87B}"/>
              </a:ext>
            </a:extLst>
          </p:cNvPr>
          <p:cNvSpPr txBox="1"/>
          <p:nvPr/>
        </p:nvSpPr>
        <p:spPr>
          <a:xfrm>
            <a:off x="3673096" y="1246367"/>
            <a:ext cx="1571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出力（画像）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A9AA967-8E8D-4D66-A2C4-FF4CB8741D1C}"/>
              </a:ext>
            </a:extLst>
          </p:cNvPr>
          <p:cNvSpPr txBox="1"/>
          <p:nvPr/>
        </p:nvSpPr>
        <p:spPr>
          <a:xfrm>
            <a:off x="6393180" y="1107867"/>
            <a:ext cx="22936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フィルター</a:t>
            </a:r>
            <a:endParaRPr kumimoji="1" lang="en-US" altLang="ja-JP" dirty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ja-JP" altLang="en-US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カーネル</a:t>
            </a:r>
            <a:r>
              <a:rPr kumimoji="1" lang="en-US" altLang="ja-JP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(Kernel)</a:t>
            </a:r>
            <a:endParaRPr kumimoji="1" lang="ja-JP" altLang="en-US" dirty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D87213A-B1A2-494C-8831-997F04888E31}"/>
                  </a:ext>
                </a:extLst>
              </p:cNvPr>
              <p:cNvSpPr txBox="1"/>
              <p:nvPr/>
            </p:nvSpPr>
            <p:spPr>
              <a:xfrm>
                <a:off x="6807940" y="2826917"/>
                <a:ext cx="651645" cy="3746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eiryo UI" panose="020B0604030504040204" pitchFamily="50" charset="-128"/>
                        </a:rPr>
                        <m:t>0</m:t>
                      </m:r>
                    </m:oMath>
                  </m:oMathPara>
                </a14:m>
                <a:endParaRPr kumimoji="1" lang="ja-JP" altLang="en-US" dirty="0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D87213A-B1A2-494C-8831-997F04888E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7940" y="2826917"/>
                <a:ext cx="651645" cy="3746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9F47844-7799-4C96-93C0-C45BA33B70BF}"/>
                  </a:ext>
                </a:extLst>
              </p:cNvPr>
              <p:cNvSpPr txBox="1"/>
              <p:nvPr/>
            </p:nvSpPr>
            <p:spPr>
              <a:xfrm>
                <a:off x="7282747" y="2826917"/>
                <a:ext cx="651645" cy="3746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eiryo UI" panose="020B0604030504040204" pitchFamily="50" charset="-128"/>
                        </a:rPr>
                        <m:t>1</m:t>
                      </m:r>
                    </m:oMath>
                  </m:oMathPara>
                </a14:m>
                <a:endParaRPr kumimoji="1" lang="ja-JP" altLang="en-US" dirty="0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9F47844-7799-4C96-93C0-C45BA33B70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2747" y="2826917"/>
                <a:ext cx="651645" cy="3746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0BD6535-2215-4FA3-9591-7F75FC90BC69}"/>
                  </a:ext>
                </a:extLst>
              </p:cNvPr>
              <p:cNvSpPr txBox="1"/>
              <p:nvPr/>
            </p:nvSpPr>
            <p:spPr>
              <a:xfrm>
                <a:off x="7688560" y="2828088"/>
                <a:ext cx="651645" cy="3746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eiryo UI" panose="020B0604030504040204" pitchFamily="50" charset="-128"/>
                        </a:rPr>
                        <m:t>0</m:t>
                      </m:r>
                    </m:oMath>
                  </m:oMathPara>
                </a14:m>
                <a:endParaRPr kumimoji="1" lang="ja-JP" altLang="en-US" dirty="0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0BD6535-2215-4FA3-9591-7F75FC90BC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8560" y="2828088"/>
                <a:ext cx="651645" cy="37465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8EFAE43-F0C4-4F7A-ABF0-5C051CF8C8E5}"/>
                  </a:ext>
                </a:extLst>
              </p:cNvPr>
              <p:cNvSpPr txBox="1"/>
              <p:nvPr/>
            </p:nvSpPr>
            <p:spPr>
              <a:xfrm>
                <a:off x="6807940" y="3309884"/>
                <a:ext cx="651645" cy="3746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eiryo UI" panose="020B0604030504040204" pitchFamily="50" charset="-128"/>
                        </a:rPr>
                        <m:t>0</m:t>
                      </m:r>
                      <m:r>
                        <a:rPr kumimoji="1" lang="en-US" altLang="ja-JP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eiryo UI" panose="020B0604030504040204" pitchFamily="50" charset="-128"/>
                        </a:rPr>
                        <m:t>.5</m:t>
                      </m:r>
                    </m:oMath>
                  </m:oMathPara>
                </a14:m>
                <a:endParaRPr kumimoji="1" lang="ja-JP" altLang="en-US" dirty="0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8EFAE43-F0C4-4F7A-ABF0-5C051CF8C8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7940" y="3309884"/>
                <a:ext cx="651645" cy="37465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A7E57B2-7E5B-4E0F-91B7-39D8298755BB}"/>
                  </a:ext>
                </a:extLst>
              </p:cNvPr>
              <p:cNvSpPr txBox="1"/>
              <p:nvPr/>
            </p:nvSpPr>
            <p:spPr>
              <a:xfrm>
                <a:off x="7282747" y="3309884"/>
                <a:ext cx="651645" cy="3746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eiryo UI" panose="020B0604030504040204" pitchFamily="50" charset="-128"/>
                        </a:rPr>
                        <m:t>1</m:t>
                      </m:r>
                    </m:oMath>
                  </m:oMathPara>
                </a14:m>
                <a:endParaRPr kumimoji="1" lang="ja-JP" altLang="en-US" dirty="0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A7E57B2-7E5B-4E0F-91B7-39D8298755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2747" y="3309884"/>
                <a:ext cx="651645" cy="37465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D8D866B-1ACA-45CC-AAD5-EA4215DB91DE}"/>
                  </a:ext>
                </a:extLst>
              </p:cNvPr>
              <p:cNvSpPr txBox="1"/>
              <p:nvPr/>
            </p:nvSpPr>
            <p:spPr>
              <a:xfrm>
                <a:off x="7688560" y="3311055"/>
                <a:ext cx="651645" cy="3746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eiryo UI" panose="020B0604030504040204" pitchFamily="50" charset="-128"/>
                        </a:rPr>
                        <m:t>0</m:t>
                      </m:r>
                      <m:r>
                        <a:rPr kumimoji="1" lang="en-US" altLang="ja-JP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eiryo UI" panose="020B0604030504040204" pitchFamily="50" charset="-128"/>
                        </a:rPr>
                        <m:t>.5</m:t>
                      </m:r>
                    </m:oMath>
                  </m:oMathPara>
                </a14:m>
                <a:endParaRPr kumimoji="1" lang="ja-JP" altLang="en-US" dirty="0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D8D866B-1ACA-45CC-AAD5-EA4215DB91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8560" y="3311055"/>
                <a:ext cx="651645" cy="37465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AA25252-2342-459B-B356-BAB847BBF4D5}"/>
                  </a:ext>
                </a:extLst>
              </p:cNvPr>
              <p:cNvSpPr txBox="1"/>
              <p:nvPr/>
            </p:nvSpPr>
            <p:spPr>
              <a:xfrm>
                <a:off x="6807940" y="3750124"/>
                <a:ext cx="651645" cy="3746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eiryo UI" panose="020B0604030504040204" pitchFamily="50" charset="-128"/>
                        </a:rPr>
                        <m:t>0</m:t>
                      </m:r>
                    </m:oMath>
                  </m:oMathPara>
                </a14:m>
                <a:endParaRPr kumimoji="1" lang="ja-JP" altLang="en-US" dirty="0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AA25252-2342-459B-B356-BAB847BBF4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7940" y="3750124"/>
                <a:ext cx="651645" cy="37465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AF0DB86-4EAA-4F32-94F0-853094F36956}"/>
                  </a:ext>
                </a:extLst>
              </p:cNvPr>
              <p:cNvSpPr txBox="1"/>
              <p:nvPr/>
            </p:nvSpPr>
            <p:spPr>
              <a:xfrm>
                <a:off x="7282747" y="3750124"/>
                <a:ext cx="651645" cy="3746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eiryo UI" panose="020B0604030504040204" pitchFamily="50" charset="-128"/>
                        </a:rPr>
                        <m:t>0</m:t>
                      </m:r>
                    </m:oMath>
                  </m:oMathPara>
                </a14:m>
                <a:endParaRPr kumimoji="1" lang="ja-JP" altLang="en-US" dirty="0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AF0DB86-4EAA-4F32-94F0-853094F369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2747" y="3750124"/>
                <a:ext cx="651645" cy="37465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C9F6973-8BE6-4E20-AA48-D2141DBDF326}"/>
                  </a:ext>
                </a:extLst>
              </p:cNvPr>
              <p:cNvSpPr txBox="1"/>
              <p:nvPr/>
            </p:nvSpPr>
            <p:spPr>
              <a:xfrm>
                <a:off x="7688560" y="3751295"/>
                <a:ext cx="651645" cy="3746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eiryo UI" panose="020B0604030504040204" pitchFamily="50" charset="-128"/>
                        </a:rPr>
                        <m:t>1</m:t>
                      </m:r>
                    </m:oMath>
                  </m:oMathPara>
                </a14:m>
                <a:endParaRPr kumimoji="1" lang="ja-JP" altLang="en-US" dirty="0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C9F6973-8BE6-4E20-AA48-D2141DBDF3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8560" y="3751295"/>
                <a:ext cx="651645" cy="374654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59BD9E4E-E861-4D7D-8A04-7C4D4F49A310}"/>
              </a:ext>
            </a:extLst>
          </p:cNvPr>
          <p:cNvSpPr txBox="1"/>
          <p:nvPr/>
        </p:nvSpPr>
        <p:spPr>
          <a:xfrm>
            <a:off x="3669030" y="2164995"/>
            <a:ext cx="434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chemeClr val="bg1"/>
                </a:solidFill>
                <a:latin typeface="Times New Roman" panose="02020603050405020304" pitchFamily="18" charset="0"/>
                <a:ea typeface="Meiryo UI" panose="020B0604030504040204" pitchFamily="50" charset="-128"/>
                <a:cs typeface="Times New Roman" panose="02020603050405020304" pitchFamily="18" charset="0"/>
              </a:rPr>
              <a:t>5</a:t>
            </a:r>
            <a:endParaRPr kumimoji="1" lang="ja-JP" altLang="en-US" dirty="0">
              <a:solidFill>
                <a:schemeClr val="bg1"/>
              </a:solidFill>
              <a:latin typeface="Times New Roman" panose="02020603050405020304" pitchFamily="18" charset="0"/>
              <a:ea typeface="Meiryo UI" panose="020B060403050404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C7AECF2-6C03-47AB-9768-8E450EA31C5B}"/>
              </a:ext>
            </a:extLst>
          </p:cNvPr>
          <p:cNvSpPr txBox="1"/>
          <p:nvPr/>
        </p:nvSpPr>
        <p:spPr>
          <a:xfrm>
            <a:off x="4092638" y="2164995"/>
            <a:ext cx="434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chemeClr val="bg1"/>
                </a:solidFill>
                <a:latin typeface="Times New Roman" panose="02020603050405020304" pitchFamily="18" charset="0"/>
                <a:ea typeface="Meiryo UI" panose="020B0604030504040204" pitchFamily="50" charset="-128"/>
                <a:cs typeface="Times New Roman" panose="02020603050405020304" pitchFamily="18" charset="0"/>
              </a:rPr>
              <a:t>4</a:t>
            </a:r>
            <a:endParaRPr kumimoji="1" lang="ja-JP" altLang="en-US" dirty="0">
              <a:solidFill>
                <a:schemeClr val="bg1"/>
              </a:solidFill>
              <a:latin typeface="Times New Roman" panose="02020603050405020304" pitchFamily="18" charset="0"/>
              <a:ea typeface="Meiryo UI" panose="020B060403050404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9C35ACC-D6FD-4B0F-9FED-E01CFBAA547F}"/>
              </a:ext>
            </a:extLst>
          </p:cNvPr>
          <p:cNvSpPr txBox="1"/>
          <p:nvPr/>
        </p:nvSpPr>
        <p:spPr>
          <a:xfrm>
            <a:off x="4522299" y="2164995"/>
            <a:ext cx="434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chemeClr val="bg1"/>
                </a:solidFill>
                <a:latin typeface="Times New Roman" panose="02020603050405020304" pitchFamily="18" charset="0"/>
                <a:ea typeface="Meiryo UI" panose="020B0604030504040204" pitchFamily="50" charset="-128"/>
                <a:cs typeface="Times New Roman" panose="02020603050405020304" pitchFamily="18" charset="0"/>
              </a:rPr>
              <a:t>25</a:t>
            </a:r>
            <a:endParaRPr kumimoji="1" lang="ja-JP" altLang="en-US" dirty="0">
              <a:solidFill>
                <a:schemeClr val="bg1"/>
              </a:solidFill>
              <a:latin typeface="Times New Roman" panose="02020603050405020304" pitchFamily="18" charset="0"/>
              <a:ea typeface="Meiryo UI" panose="020B060403050404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BFDD730-E4A7-40DA-B99B-A8FE5B0301AA}"/>
              </a:ext>
            </a:extLst>
          </p:cNvPr>
          <p:cNvSpPr txBox="1"/>
          <p:nvPr/>
        </p:nvSpPr>
        <p:spPr>
          <a:xfrm>
            <a:off x="4957242" y="2164995"/>
            <a:ext cx="434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chemeClr val="bg1"/>
                </a:solidFill>
                <a:latin typeface="Times New Roman" panose="02020603050405020304" pitchFamily="18" charset="0"/>
                <a:ea typeface="Meiryo UI" panose="020B0604030504040204" pitchFamily="50" charset="-128"/>
                <a:cs typeface="Times New Roman" panose="02020603050405020304" pitchFamily="18" charset="0"/>
              </a:rPr>
              <a:t>10</a:t>
            </a:r>
            <a:endParaRPr kumimoji="1" lang="ja-JP" altLang="en-US" dirty="0">
              <a:solidFill>
                <a:schemeClr val="bg1"/>
              </a:solidFill>
              <a:latin typeface="Times New Roman" panose="02020603050405020304" pitchFamily="18" charset="0"/>
              <a:ea typeface="Meiryo UI" panose="020B060403050404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EF49763-3AAD-401D-820B-2D883BF96C42}"/>
              </a:ext>
            </a:extLst>
          </p:cNvPr>
          <p:cNvSpPr txBox="1"/>
          <p:nvPr/>
        </p:nvSpPr>
        <p:spPr>
          <a:xfrm>
            <a:off x="3234087" y="2642251"/>
            <a:ext cx="434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chemeClr val="bg1"/>
                </a:solidFill>
                <a:latin typeface="Times New Roman" panose="02020603050405020304" pitchFamily="18" charset="0"/>
                <a:ea typeface="Meiryo UI" panose="020B0604030504040204" pitchFamily="50" charset="-128"/>
                <a:cs typeface="Times New Roman" panose="02020603050405020304" pitchFamily="18" charset="0"/>
              </a:rPr>
              <a:t>8</a:t>
            </a:r>
            <a:endParaRPr kumimoji="1" lang="ja-JP" altLang="en-US" dirty="0">
              <a:solidFill>
                <a:schemeClr val="bg1"/>
              </a:solidFill>
              <a:latin typeface="Times New Roman" panose="02020603050405020304" pitchFamily="18" charset="0"/>
              <a:ea typeface="Meiryo UI" panose="020B060403050404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5445E65-6F45-49AA-B6ED-5B2331E4D75D}"/>
              </a:ext>
            </a:extLst>
          </p:cNvPr>
          <p:cNvSpPr txBox="1"/>
          <p:nvPr/>
        </p:nvSpPr>
        <p:spPr>
          <a:xfrm>
            <a:off x="4092638" y="2642251"/>
            <a:ext cx="434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chemeClr val="bg1"/>
                </a:solidFill>
                <a:latin typeface="Times New Roman" panose="02020603050405020304" pitchFamily="18" charset="0"/>
                <a:ea typeface="Meiryo UI" panose="020B0604030504040204" pitchFamily="50" charset="-128"/>
                <a:cs typeface="Times New Roman" panose="02020603050405020304" pitchFamily="18" charset="0"/>
              </a:rPr>
              <a:t>14</a:t>
            </a:r>
            <a:endParaRPr kumimoji="1" lang="ja-JP" altLang="en-US" dirty="0">
              <a:solidFill>
                <a:schemeClr val="bg1"/>
              </a:solidFill>
              <a:latin typeface="Times New Roman" panose="02020603050405020304" pitchFamily="18" charset="0"/>
              <a:ea typeface="Meiryo UI" panose="020B060403050404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FD02A94-D860-4951-BA77-270BF25CA212}"/>
              </a:ext>
            </a:extLst>
          </p:cNvPr>
          <p:cNvSpPr txBox="1"/>
          <p:nvPr/>
        </p:nvSpPr>
        <p:spPr>
          <a:xfrm>
            <a:off x="4522299" y="2642251"/>
            <a:ext cx="434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chemeClr val="bg1"/>
                </a:solidFill>
                <a:latin typeface="Times New Roman" panose="02020603050405020304" pitchFamily="18" charset="0"/>
                <a:ea typeface="Meiryo UI" panose="020B0604030504040204" pitchFamily="50" charset="-128"/>
                <a:cs typeface="Times New Roman" panose="02020603050405020304" pitchFamily="18" charset="0"/>
              </a:rPr>
              <a:t>21</a:t>
            </a:r>
            <a:endParaRPr kumimoji="1" lang="ja-JP" altLang="en-US" dirty="0">
              <a:solidFill>
                <a:schemeClr val="bg1"/>
              </a:solidFill>
              <a:latin typeface="Times New Roman" panose="02020603050405020304" pitchFamily="18" charset="0"/>
              <a:ea typeface="Meiryo UI" panose="020B060403050404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60DD094-3F21-4066-8142-439EE2A8EF17}"/>
              </a:ext>
            </a:extLst>
          </p:cNvPr>
          <p:cNvSpPr txBox="1"/>
          <p:nvPr/>
        </p:nvSpPr>
        <p:spPr>
          <a:xfrm>
            <a:off x="4957242" y="2642251"/>
            <a:ext cx="434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chemeClr val="bg1"/>
                </a:solidFill>
                <a:latin typeface="Times New Roman" panose="02020603050405020304" pitchFamily="18" charset="0"/>
                <a:ea typeface="Meiryo UI" panose="020B0604030504040204" pitchFamily="50" charset="-128"/>
                <a:cs typeface="Times New Roman" panose="02020603050405020304" pitchFamily="18" charset="0"/>
              </a:rPr>
              <a:t>3</a:t>
            </a:r>
            <a:endParaRPr kumimoji="1" lang="ja-JP" altLang="en-US" dirty="0">
              <a:solidFill>
                <a:schemeClr val="bg1"/>
              </a:solidFill>
              <a:latin typeface="Times New Roman" panose="02020603050405020304" pitchFamily="18" charset="0"/>
              <a:ea typeface="Meiryo UI" panose="020B060403050404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6AE795C-AFA3-455D-8A51-229BD7CDDA83}"/>
              </a:ext>
            </a:extLst>
          </p:cNvPr>
          <p:cNvSpPr txBox="1"/>
          <p:nvPr/>
        </p:nvSpPr>
        <p:spPr>
          <a:xfrm>
            <a:off x="3234087" y="3068971"/>
            <a:ext cx="434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chemeClr val="bg1"/>
                </a:solidFill>
                <a:latin typeface="Times New Roman" panose="02020603050405020304" pitchFamily="18" charset="0"/>
                <a:ea typeface="Meiryo UI" panose="020B0604030504040204" pitchFamily="50" charset="-128"/>
                <a:cs typeface="Times New Roman" panose="02020603050405020304" pitchFamily="18" charset="0"/>
              </a:rPr>
              <a:t>5</a:t>
            </a:r>
            <a:endParaRPr kumimoji="1" lang="ja-JP" altLang="en-US" dirty="0">
              <a:solidFill>
                <a:schemeClr val="bg1"/>
              </a:solidFill>
              <a:latin typeface="Times New Roman" panose="02020603050405020304" pitchFamily="18" charset="0"/>
              <a:ea typeface="Meiryo UI" panose="020B060403050404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E9A3BF1-3B4F-4D96-B7B0-D617E851AB71}"/>
              </a:ext>
            </a:extLst>
          </p:cNvPr>
          <p:cNvSpPr txBox="1"/>
          <p:nvPr/>
        </p:nvSpPr>
        <p:spPr>
          <a:xfrm>
            <a:off x="3669030" y="3068971"/>
            <a:ext cx="434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chemeClr val="bg1"/>
                </a:solidFill>
                <a:latin typeface="Times New Roman" panose="02020603050405020304" pitchFamily="18" charset="0"/>
                <a:ea typeface="Meiryo UI" panose="020B0604030504040204" pitchFamily="50" charset="-128"/>
                <a:cs typeface="Times New Roman" panose="02020603050405020304" pitchFamily="18" charset="0"/>
              </a:rPr>
              <a:t>12</a:t>
            </a:r>
            <a:endParaRPr kumimoji="1" lang="ja-JP" altLang="en-US" dirty="0">
              <a:solidFill>
                <a:schemeClr val="bg1"/>
              </a:solidFill>
              <a:latin typeface="Times New Roman" panose="02020603050405020304" pitchFamily="18" charset="0"/>
              <a:ea typeface="Meiryo UI" panose="020B060403050404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1334ACC-C8D5-478E-98EA-FAC4058429E8}"/>
              </a:ext>
            </a:extLst>
          </p:cNvPr>
          <p:cNvSpPr txBox="1"/>
          <p:nvPr/>
        </p:nvSpPr>
        <p:spPr>
          <a:xfrm>
            <a:off x="4092638" y="3068971"/>
            <a:ext cx="434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chemeClr val="bg1"/>
                </a:solidFill>
                <a:latin typeface="Times New Roman" panose="02020603050405020304" pitchFamily="18" charset="0"/>
                <a:ea typeface="Meiryo UI" panose="020B0604030504040204" pitchFamily="50" charset="-128"/>
                <a:cs typeface="Times New Roman" panose="02020603050405020304" pitchFamily="18" charset="0"/>
              </a:rPr>
              <a:t>3</a:t>
            </a:r>
            <a:endParaRPr kumimoji="1" lang="ja-JP" altLang="en-US" dirty="0">
              <a:solidFill>
                <a:schemeClr val="bg1"/>
              </a:solidFill>
              <a:latin typeface="Times New Roman" panose="02020603050405020304" pitchFamily="18" charset="0"/>
              <a:ea typeface="Meiryo UI" panose="020B060403050404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0BDE39C-6A8C-435C-97FA-3EB7A85F8DA5}"/>
              </a:ext>
            </a:extLst>
          </p:cNvPr>
          <p:cNvSpPr txBox="1"/>
          <p:nvPr/>
        </p:nvSpPr>
        <p:spPr>
          <a:xfrm>
            <a:off x="4522299" y="3068971"/>
            <a:ext cx="434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chemeClr val="bg1"/>
                </a:solidFill>
                <a:latin typeface="Times New Roman" panose="02020603050405020304" pitchFamily="18" charset="0"/>
                <a:ea typeface="Meiryo UI" panose="020B0604030504040204" pitchFamily="50" charset="-128"/>
                <a:cs typeface="Times New Roman" panose="02020603050405020304" pitchFamily="18" charset="0"/>
              </a:rPr>
              <a:t>35</a:t>
            </a:r>
            <a:endParaRPr kumimoji="1" lang="ja-JP" altLang="en-US" dirty="0">
              <a:solidFill>
                <a:schemeClr val="bg1"/>
              </a:solidFill>
              <a:latin typeface="Times New Roman" panose="02020603050405020304" pitchFamily="18" charset="0"/>
              <a:ea typeface="Meiryo UI" panose="020B060403050404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F20A1AE-F9C1-41CA-BE78-79CE602723D9}"/>
              </a:ext>
            </a:extLst>
          </p:cNvPr>
          <p:cNvSpPr txBox="1"/>
          <p:nvPr/>
        </p:nvSpPr>
        <p:spPr>
          <a:xfrm>
            <a:off x="4957242" y="3068971"/>
            <a:ext cx="434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chemeClr val="bg1"/>
                </a:solidFill>
                <a:latin typeface="Times New Roman" panose="02020603050405020304" pitchFamily="18" charset="0"/>
                <a:ea typeface="Meiryo UI" panose="020B0604030504040204" pitchFamily="50" charset="-128"/>
                <a:cs typeface="Times New Roman" panose="02020603050405020304" pitchFamily="18" charset="0"/>
              </a:rPr>
              <a:t>40</a:t>
            </a:r>
            <a:endParaRPr kumimoji="1" lang="ja-JP" altLang="en-US" dirty="0">
              <a:solidFill>
                <a:schemeClr val="bg1"/>
              </a:solidFill>
              <a:latin typeface="Times New Roman" panose="02020603050405020304" pitchFamily="18" charset="0"/>
              <a:ea typeface="Meiryo UI" panose="020B060403050404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01ADD06-1E43-4E7C-B910-1813378267E5}"/>
              </a:ext>
            </a:extLst>
          </p:cNvPr>
          <p:cNvSpPr txBox="1"/>
          <p:nvPr/>
        </p:nvSpPr>
        <p:spPr>
          <a:xfrm>
            <a:off x="4092638" y="3530681"/>
            <a:ext cx="434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chemeClr val="bg1"/>
                </a:solidFill>
                <a:latin typeface="Times New Roman" panose="02020603050405020304" pitchFamily="18" charset="0"/>
                <a:ea typeface="Meiryo UI" panose="020B0604030504040204" pitchFamily="50" charset="-128"/>
                <a:cs typeface="Times New Roman" panose="02020603050405020304" pitchFamily="18" charset="0"/>
              </a:rPr>
              <a:t>…</a:t>
            </a:r>
            <a:endParaRPr kumimoji="1" lang="ja-JP" altLang="en-US" dirty="0">
              <a:solidFill>
                <a:schemeClr val="bg1"/>
              </a:solidFill>
              <a:latin typeface="Times New Roman" panose="02020603050405020304" pitchFamily="18" charset="0"/>
              <a:ea typeface="Meiryo UI" panose="020B060403050404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6592C2E-DA3F-4845-883F-85D0A136382C}"/>
              </a:ext>
            </a:extLst>
          </p:cNvPr>
          <p:cNvSpPr txBox="1"/>
          <p:nvPr/>
        </p:nvSpPr>
        <p:spPr>
          <a:xfrm>
            <a:off x="5389428" y="2623559"/>
            <a:ext cx="434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chemeClr val="bg1"/>
                </a:solidFill>
                <a:latin typeface="Times New Roman" panose="02020603050405020304" pitchFamily="18" charset="0"/>
                <a:ea typeface="Meiryo UI" panose="020B0604030504040204" pitchFamily="50" charset="-128"/>
                <a:cs typeface="Times New Roman" panose="02020603050405020304" pitchFamily="18" charset="0"/>
              </a:rPr>
              <a:t>…</a:t>
            </a:r>
            <a:endParaRPr kumimoji="1" lang="ja-JP" altLang="en-US" dirty="0">
              <a:solidFill>
                <a:schemeClr val="bg1"/>
              </a:solidFill>
              <a:latin typeface="Times New Roman" panose="02020603050405020304" pitchFamily="18" charset="0"/>
              <a:ea typeface="Meiryo UI" panose="020B060403050404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9BD312B8-143F-45F6-9409-6C6DBB008CD1}"/>
              </a:ext>
            </a:extLst>
          </p:cNvPr>
          <p:cNvSpPr/>
          <p:nvPr/>
        </p:nvSpPr>
        <p:spPr>
          <a:xfrm>
            <a:off x="6879919" y="2826917"/>
            <a:ext cx="428625" cy="444855"/>
          </a:xfrm>
          <a:prstGeom prst="rect">
            <a:avLst/>
          </a:prstGeom>
          <a:solidFill>
            <a:srgbClr val="ED7D31">
              <a:alpha val="25098"/>
            </a:srgb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4AFC07CB-9EE1-4ABF-9D91-BA6F2B9A7CAA}"/>
              </a:ext>
            </a:extLst>
          </p:cNvPr>
          <p:cNvSpPr/>
          <p:nvPr/>
        </p:nvSpPr>
        <p:spPr>
          <a:xfrm>
            <a:off x="7305839" y="2824557"/>
            <a:ext cx="428625" cy="444855"/>
          </a:xfrm>
          <a:prstGeom prst="rect">
            <a:avLst/>
          </a:prstGeom>
          <a:solidFill>
            <a:srgbClr val="ED7D31">
              <a:alpha val="25098"/>
            </a:srgb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4A87B724-EEB9-42DF-A9E8-BB7E9C4E1C69}"/>
              </a:ext>
            </a:extLst>
          </p:cNvPr>
          <p:cNvSpPr/>
          <p:nvPr/>
        </p:nvSpPr>
        <p:spPr>
          <a:xfrm>
            <a:off x="7745832" y="2824557"/>
            <a:ext cx="428625" cy="444855"/>
          </a:xfrm>
          <a:prstGeom prst="rect">
            <a:avLst/>
          </a:prstGeom>
          <a:solidFill>
            <a:srgbClr val="ED7D31">
              <a:alpha val="25098"/>
            </a:srgb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D0F5FDB1-8821-4554-88ED-73328A495D1B}"/>
              </a:ext>
            </a:extLst>
          </p:cNvPr>
          <p:cNvSpPr/>
          <p:nvPr/>
        </p:nvSpPr>
        <p:spPr>
          <a:xfrm>
            <a:off x="6879919" y="3271772"/>
            <a:ext cx="428625" cy="444855"/>
          </a:xfrm>
          <a:prstGeom prst="rect">
            <a:avLst/>
          </a:prstGeom>
          <a:solidFill>
            <a:srgbClr val="ED7D31">
              <a:alpha val="25098"/>
            </a:srgb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84952F2C-7AF8-4E7B-93A1-268A9AD1137E}"/>
              </a:ext>
            </a:extLst>
          </p:cNvPr>
          <p:cNvSpPr/>
          <p:nvPr/>
        </p:nvSpPr>
        <p:spPr>
          <a:xfrm>
            <a:off x="7305839" y="3269412"/>
            <a:ext cx="428625" cy="444855"/>
          </a:xfrm>
          <a:prstGeom prst="rect">
            <a:avLst/>
          </a:prstGeom>
          <a:solidFill>
            <a:srgbClr val="ED7D31">
              <a:alpha val="25098"/>
            </a:srgb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D8EB48CD-F08B-4D3B-9B31-2963CD1391E6}"/>
              </a:ext>
            </a:extLst>
          </p:cNvPr>
          <p:cNvSpPr/>
          <p:nvPr/>
        </p:nvSpPr>
        <p:spPr>
          <a:xfrm>
            <a:off x="7745832" y="3269412"/>
            <a:ext cx="428625" cy="444855"/>
          </a:xfrm>
          <a:prstGeom prst="rect">
            <a:avLst/>
          </a:prstGeom>
          <a:solidFill>
            <a:srgbClr val="ED7D31">
              <a:alpha val="25098"/>
            </a:srgb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47035C27-AAB9-4411-93D5-EDE14CB79F89}"/>
              </a:ext>
            </a:extLst>
          </p:cNvPr>
          <p:cNvSpPr/>
          <p:nvPr/>
        </p:nvSpPr>
        <p:spPr>
          <a:xfrm>
            <a:off x="6879919" y="3727535"/>
            <a:ext cx="428625" cy="444855"/>
          </a:xfrm>
          <a:prstGeom prst="rect">
            <a:avLst/>
          </a:prstGeom>
          <a:solidFill>
            <a:srgbClr val="ED7D31">
              <a:alpha val="25098"/>
            </a:srgb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82E4823E-5130-445E-842F-0DA14EAEEFC2}"/>
              </a:ext>
            </a:extLst>
          </p:cNvPr>
          <p:cNvSpPr/>
          <p:nvPr/>
        </p:nvSpPr>
        <p:spPr>
          <a:xfrm>
            <a:off x="7305839" y="3725175"/>
            <a:ext cx="428625" cy="444855"/>
          </a:xfrm>
          <a:prstGeom prst="rect">
            <a:avLst/>
          </a:prstGeom>
          <a:solidFill>
            <a:srgbClr val="ED7D31">
              <a:alpha val="25098"/>
            </a:srgb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30D8D2CB-97C4-42E7-A595-F0A858A4A3CA}"/>
              </a:ext>
            </a:extLst>
          </p:cNvPr>
          <p:cNvSpPr/>
          <p:nvPr/>
        </p:nvSpPr>
        <p:spPr>
          <a:xfrm>
            <a:off x="7745832" y="3725175"/>
            <a:ext cx="428625" cy="444855"/>
          </a:xfrm>
          <a:prstGeom prst="rect">
            <a:avLst/>
          </a:prstGeom>
          <a:solidFill>
            <a:srgbClr val="ED7D31">
              <a:alpha val="25098"/>
            </a:srgb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D4193F1A-FB02-4F4F-A72A-47E4D7EF0649}"/>
              </a:ext>
            </a:extLst>
          </p:cNvPr>
          <p:cNvSpPr txBox="1"/>
          <p:nvPr/>
        </p:nvSpPr>
        <p:spPr>
          <a:xfrm>
            <a:off x="9513054" y="2373060"/>
            <a:ext cx="434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chemeClr val="bg1"/>
                </a:solidFill>
                <a:latin typeface="Times New Roman" panose="02020603050405020304" pitchFamily="18" charset="0"/>
                <a:ea typeface="Meiryo UI" panose="020B0604030504040204" pitchFamily="50" charset="-128"/>
                <a:cs typeface="Times New Roman" panose="02020603050405020304" pitchFamily="18" charset="0"/>
              </a:rPr>
              <a:t>23</a:t>
            </a:r>
            <a:endParaRPr kumimoji="1" lang="ja-JP" altLang="en-US" dirty="0">
              <a:solidFill>
                <a:schemeClr val="bg1"/>
              </a:solidFill>
              <a:latin typeface="Times New Roman" panose="02020603050405020304" pitchFamily="18" charset="0"/>
              <a:ea typeface="Meiryo UI" panose="020B060403050404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E3737A4B-78E1-4C77-A344-AAFB00BB072E}"/>
              </a:ext>
            </a:extLst>
          </p:cNvPr>
          <p:cNvSpPr txBox="1"/>
          <p:nvPr/>
        </p:nvSpPr>
        <p:spPr>
          <a:xfrm>
            <a:off x="9909897" y="2397487"/>
            <a:ext cx="5041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>
                <a:solidFill>
                  <a:schemeClr val="bg1"/>
                </a:solidFill>
                <a:latin typeface="Times New Roman" panose="02020603050405020304" pitchFamily="18" charset="0"/>
                <a:ea typeface="Meiryo UI" panose="020B0604030504040204" pitchFamily="50" charset="-128"/>
                <a:cs typeface="Times New Roman" panose="02020603050405020304" pitchFamily="18" charset="0"/>
              </a:rPr>
              <a:t>65.5</a:t>
            </a:r>
            <a:endParaRPr kumimoji="1" lang="ja-JP" altLang="en-US" sz="1400" dirty="0">
              <a:solidFill>
                <a:schemeClr val="bg1"/>
              </a:solidFill>
              <a:latin typeface="Times New Roman" panose="02020603050405020304" pitchFamily="18" charset="0"/>
              <a:ea typeface="Meiryo UI" panose="020B060403050404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2251AC65-3AB4-40C4-BBC3-C0D57C1FD17E}"/>
              </a:ext>
            </a:extLst>
          </p:cNvPr>
          <p:cNvSpPr txBox="1"/>
          <p:nvPr/>
        </p:nvSpPr>
        <p:spPr>
          <a:xfrm>
            <a:off x="10359540" y="2391576"/>
            <a:ext cx="5041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>
                <a:solidFill>
                  <a:schemeClr val="bg1"/>
                </a:solidFill>
                <a:latin typeface="Times New Roman" panose="02020603050405020304" pitchFamily="18" charset="0"/>
                <a:ea typeface="Meiryo UI" panose="020B0604030504040204" pitchFamily="50" charset="-128"/>
                <a:cs typeface="Times New Roman" panose="02020603050405020304" pitchFamily="18" charset="0"/>
              </a:rPr>
              <a:t>94.5</a:t>
            </a:r>
            <a:endParaRPr kumimoji="1" lang="ja-JP" altLang="en-US" sz="1400" dirty="0">
              <a:solidFill>
                <a:schemeClr val="bg1"/>
              </a:solidFill>
              <a:latin typeface="Times New Roman" panose="02020603050405020304" pitchFamily="18" charset="0"/>
              <a:ea typeface="Meiryo UI" panose="020B0604030504040204" pitchFamily="50" charset="-128"/>
              <a:cs typeface="Times New Roman" panose="02020603050405020304" pitchFamily="18" charset="0"/>
            </a:endParaRP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id="{6CD5DD62-E1DF-4966-AA7B-2ED40D168BB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9504921" y="2317721"/>
            <a:ext cx="1725054" cy="1802295"/>
          </a:xfrm>
          <a:prstGeom prst="rect">
            <a:avLst/>
          </a:prstGeom>
        </p:spPr>
      </p:pic>
      <p:sp>
        <p:nvSpPr>
          <p:cNvPr id="84" name="TextBox 83">
            <a:extLst>
              <a:ext uri="{FF2B5EF4-FFF2-40B4-BE49-F238E27FC236}">
                <a16:creationId xmlns:a16="http://schemas.microsoft.com/office/drawing/2014/main" id="{ACEA5639-8BC7-4757-88D1-CC5EBA048843}"/>
              </a:ext>
            </a:extLst>
          </p:cNvPr>
          <p:cNvSpPr txBox="1"/>
          <p:nvPr/>
        </p:nvSpPr>
        <p:spPr>
          <a:xfrm>
            <a:off x="9434461" y="1246366"/>
            <a:ext cx="1865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畳み込みの出力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091422E-6749-4DE3-BE95-6584F620FDAD}"/>
              </a:ext>
            </a:extLst>
          </p:cNvPr>
          <p:cNvGrpSpPr/>
          <p:nvPr/>
        </p:nvGrpSpPr>
        <p:grpSpPr>
          <a:xfrm>
            <a:off x="4524729" y="2158169"/>
            <a:ext cx="1294538" cy="1347833"/>
            <a:chOff x="8615359" y="4808129"/>
            <a:chExt cx="1294538" cy="1347833"/>
          </a:xfrm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76053714-C8A6-476E-9B68-9C24F014DD24}"/>
                </a:ext>
              </a:extLst>
            </p:cNvPr>
            <p:cNvSpPr/>
            <p:nvPr/>
          </p:nvSpPr>
          <p:spPr>
            <a:xfrm>
              <a:off x="8615359" y="4810489"/>
              <a:ext cx="428625" cy="444855"/>
            </a:xfrm>
            <a:prstGeom prst="rect">
              <a:avLst/>
            </a:prstGeom>
            <a:solidFill>
              <a:srgbClr val="ED7D31">
                <a:alpha val="25098"/>
              </a:srgb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EA263756-0238-4E30-BAF5-760D70248529}"/>
                </a:ext>
              </a:extLst>
            </p:cNvPr>
            <p:cNvSpPr/>
            <p:nvPr/>
          </p:nvSpPr>
          <p:spPr>
            <a:xfrm>
              <a:off x="9041279" y="4808129"/>
              <a:ext cx="428625" cy="444855"/>
            </a:xfrm>
            <a:prstGeom prst="rect">
              <a:avLst/>
            </a:prstGeom>
            <a:solidFill>
              <a:srgbClr val="ED7D31">
                <a:alpha val="25098"/>
              </a:srgb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B256C09C-A0AA-4B2C-9D7B-08C256CDCBAF}"/>
                </a:ext>
              </a:extLst>
            </p:cNvPr>
            <p:cNvSpPr/>
            <p:nvPr/>
          </p:nvSpPr>
          <p:spPr>
            <a:xfrm>
              <a:off x="9481272" y="4808129"/>
              <a:ext cx="428625" cy="444855"/>
            </a:xfrm>
            <a:prstGeom prst="rect">
              <a:avLst/>
            </a:prstGeom>
            <a:solidFill>
              <a:srgbClr val="ED7D31">
                <a:alpha val="25098"/>
              </a:srgb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F0AB608F-75A8-4D1F-83FE-B7E094D0937E}"/>
                </a:ext>
              </a:extLst>
            </p:cNvPr>
            <p:cNvSpPr/>
            <p:nvPr/>
          </p:nvSpPr>
          <p:spPr>
            <a:xfrm>
              <a:off x="8615359" y="5255344"/>
              <a:ext cx="428625" cy="444855"/>
            </a:xfrm>
            <a:prstGeom prst="rect">
              <a:avLst/>
            </a:prstGeom>
            <a:solidFill>
              <a:srgbClr val="ED7D31">
                <a:alpha val="25098"/>
              </a:srgb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73858B97-F0E4-4D8C-980D-4F94BF5138DF}"/>
                </a:ext>
              </a:extLst>
            </p:cNvPr>
            <p:cNvSpPr/>
            <p:nvPr/>
          </p:nvSpPr>
          <p:spPr>
            <a:xfrm>
              <a:off x="9041279" y="5252984"/>
              <a:ext cx="428625" cy="444855"/>
            </a:xfrm>
            <a:prstGeom prst="rect">
              <a:avLst/>
            </a:prstGeom>
            <a:solidFill>
              <a:srgbClr val="ED7D31">
                <a:alpha val="25098"/>
              </a:srgb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9E5080A8-9D45-4FA0-878B-0C33ABAC0E83}"/>
                </a:ext>
              </a:extLst>
            </p:cNvPr>
            <p:cNvSpPr/>
            <p:nvPr/>
          </p:nvSpPr>
          <p:spPr>
            <a:xfrm>
              <a:off x="9481272" y="5252984"/>
              <a:ext cx="428625" cy="444855"/>
            </a:xfrm>
            <a:prstGeom prst="rect">
              <a:avLst/>
            </a:prstGeom>
            <a:solidFill>
              <a:srgbClr val="ED7D31">
                <a:alpha val="25098"/>
              </a:srgb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D5C52FF6-5F50-45F7-BF12-1A1614133374}"/>
                </a:ext>
              </a:extLst>
            </p:cNvPr>
            <p:cNvSpPr/>
            <p:nvPr/>
          </p:nvSpPr>
          <p:spPr>
            <a:xfrm>
              <a:off x="8615359" y="5711107"/>
              <a:ext cx="428625" cy="444855"/>
            </a:xfrm>
            <a:prstGeom prst="rect">
              <a:avLst/>
            </a:prstGeom>
            <a:solidFill>
              <a:srgbClr val="ED7D31">
                <a:alpha val="25098"/>
              </a:srgb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017B71BC-CC48-4DBB-A1F8-E324D453B2CE}"/>
                </a:ext>
              </a:extLst>
            </p:cNvPr>
            <p:cNvSpPr/>
            <p:nvPr/>
          </p:nvSpPr>
          <p:spPr>
            <a:xfrm>
              <a:off x="9041279" y="5708747"/>
              <a:ext cx="428625" cy="444855"/>
            </a:xfrm>
            <a:prstGeom prst="rect">
              <a:avLst/>
            </a:prstGeom>
            <a:solidFill>
              <a:srgbClr val="ED7D31">
                <a:alpha val="25098"/>
              </a:srgb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F1FC8140-54F3-4379-A3EE-ABE74F23FA46}"/>
                </a:ext>
              </a:extLst>
            </p:cNvPr>
            <p:cNvSpPr/>
            <p:nvPr/>
          </p:nvSpPr>
          <p:spPr>
            <a:xfrm>
              <a:off x="9481272" y="5708747"/>
              <a:ext cx="428625" cy="444855"/>
            </a:xfrm>
            <a:prstGeom prst="rect">
              <a:avLst/>
            </a:prstGeom>
            <a:solidFill>
              <a:srgbClr val="ED7D31">
                <a:alpha val="25098"/>
              </a:srgb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11" name="Rectangle 110">
            <a:extLst>
              <a:ext uri="{FF2B5EF4-FFF2-40B4-BE49-F238E27FC236}">
                <a16:creationId xmlns:a16="http://schemas.microsoft.com/office/drawing/2014/main" id="{823D790D-6408-4F27-8B41-A1B8D285F936}"/>
              </a:ext>
            </a:extLst>
          </p:cNvPr>
          <p:cNvSpPr/>
          <p:nvPr/>
        </p:nvSpPr>
        <p:spPr>
          <a:xfrm>
            <a:off x="10800359" y="2312777"/>
            <a:ext cx="428625" cy="444855"/>
          </a:xfrm>
          <a:prstGeom prst="rect">
            <a:avLst/>
          </a:prstGeom>
          <a:solidFill>
            <a:srgbClr val="ED7D31">
              <a:alpha val="25098"/>
            </a:srgb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180" name="Group 179">
            <a:extLst>
              <a:ext uri="{FF2B5EF4-FFF2-40B4-BE49-F238E27FC236}">
                <a16:creationId xmlns:a16="http://schemas.microsoft.com/office/drawing/2014/main" id="{3BB13FFE-7A5E-4C40-B71D-F13D918630F2}"/>
              </a:ext>
            </a:extLst>
          </p:cNvPr>
          <p:cNvGrpSpPr/>
          <p:nvPr/>
        </p:nvGrpSpPr>
        <p:grpSpPr>
          <a:xfrm>
            <a:off x="3235999" y="2614093"/>
            <a:ext cx="1294538" cy="1347833"/>
            <a:chOff x="8615359" y="4808129"/>
            <a:chExt cx="1294538" cy="1347833"/>
          </a:xfrm>
        </p:grpSpPr>
        <p:sp>
          <p:nvSpPr>
            <p:cNvPr id="181" name="Rectangle 180">
              <a:extLst>
                <a:ext uri="{FF2B5EF4-FFF2-40B4-BE49-F238E27FC236}">
                  <a16:creationId xmlns:a16="http://schemas.microsoft.com/office/drawing/2014/main" id="{D9357A5C-D742-49E9-9BD2-903FCF09B2B2}"/>
                </a:ext>
              </a:extLst>
            </p:cNvPr>
            <p:cNvSpPr/>
            <p:nvPr/>
          </p:nvSpPr>
          <p:spPr>
            <a:xfrm>
              <a:off x="8615359" y="4810489"/>
              <a:ext cx="428625" cy="444855"/>
            </a:xfrm>
            <a:prstGeom prst="rect">
              <a:avLst/>
            </a:prstGeom>
            <a:solidFill>
              <a:srgbClr val="ED7D31">
                <a:alpha val="25098"/>
              </a:srgb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739456B7-1751-4B70-9A30-829874D42A0E}"/>
                </a:ext>
              </a:extLst>
            </p:cNvPr>
            <p:cNvSpPr/>
            <p:nvPr/>
          </p:nvSpPr>
          <p:spPr>
            <a:xfrm>
              <a:off x="9041279" y="4808129"/>
              <a:ext cx="428625" cy="444855"/>
            </a:xfrm>
            <a:prstGeom prst="rect">
              <a:avLst/>
            </a:prstGeom>
            <a:solidFill>
              <a:srgbClr val="ED7D31">
                <a:alpha val="25098"/>
              </a:srgb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3" name="Rectangle 182">
              <a:extLst>
                <a:ext uri="{FF2B5EF4-FFF2-40B4-BE49-F238E27FC236}">
                  <a16:creationId xmlns:a16="http://schemas.microsoft.com/office/drawing/2014/main" id="{D1E79150-CA2E-4E67-8F7A-31116B63220F}"/>
                </a:ext>
              </a:extLst>
            </p:cNvPr>
            <p:cNvSpPr/>
            <p:nvPr/>
          </p:nvSpPr>
          <p:spPr>
            <a:xfrm>
              <a:off x="9481272" y="4808129"/>
              <a:ext cx="428625" cy="444855"/>
            </a:xfrm>
            <a:prstGeom prst="rect">
              <a:avLst/>
            </a:prstGeom>
            <a:solidFill>
              <a:srgbClr val="ED7D31">
                <a:alpha val="25098"/>
              </a:srgb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4" name="Rectangle 183">
              <a:extLst>
                <a:ext uri="{FF2B5EF4-FFF2-40B4-BE49-F238E27FC236}">
                  <a16:creationId xmlns:a16="http://schemas.microsoft.com/office/drawing/2014/main" id="{D07A904E-2A42-4C59-8981-91650FA3E147}"/>
                </a:ext>
              </a:extLst>
            </p:cNvPr>
            <p:cNvSpPr/>
            <p:nvPr/>
          </p:nvSpPr>
          <p:spPr>
            <a:xfrm>
              <a:off x="8615359" y="5255344"/>
              <a:ext cx="428625" cy="444855"/>
            </a:xfrm>
            <a:prstGeom prst="rect">
              <a:avLst/>
            </a:prstGeom>
            <a:solidFill>
              <a:srgbClr val="ED7D31">
                <a:alpha val="25098"/>
              </a:srgb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5" name="Rectangle 184">
              <a:extLst>
                <a:ext uri="{FF2B5EF4-FFF2-40B4-BE49-F238E27FC236}">
                  <a16:creationId xmlns:a16="http://schemas.microsoft.com/office/drawing/2014/main" id="{23878990-9224-4C08-9E54-AE644040CB96}"/>
                </a:ext>
              </a:extLst>
            </p:cNvPr>
            <p:cNvSpPr/>
            <p:nvPr/>
          </p:nvSpPr>
          <p:spPr>
            <a:xfrm>
              <a:off x="9041279" y="5252984"/>
              <a:ext cx="428625" cy="444855"/>
            </a:xfrm>
            <a:prstGeom prst="rect">
              <a:avLst/>
            </a:prstGeom>
            <a:solidFill>
              <a:srgbClr val="ED7D31">
                <a:alpha val="25098"/>
              </a:srgb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6" name="Rectangle 185">
              <a:extLst>
                <a:ext uri="{FF2B5EF4-FFF2-40B4-BE49-F238E27FC236}">
                  <a16:creationId xmlns:a16="http://schemas.microsoft.com/office/drawing/2014/main" id="{FF8B2FF5-8024-42BC-B016-3E88A1452368}"/>
                </a:ext>
              </a:extLst>
            </p:cNvPr>
            <p:cNvSpPr/>
            <p:nvPr/>
          </p:nvSpPr>
          <p:spPr>
            <a:xfrm>
              <a:off x="9481272" y="5252984"/>
              <a:ext cx="428625" cy="444855"/>
            </a:xfrm>
            <a:prstGeom prst="rect">
              <a:avLst/>
            </a:prstGeom>
            <a:solidFill>
              <a:srgbClr val="ED7D31">
                <a:alpha val="25098"/>
              </a:srgb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7" name="Rectangle 186">
              <a:extLst>
                <a:ext uri="{FF2B5EF4-FFF2-40B4-BE49-F238E27FC236}">
                  <a16:creationId xmlns:a16="http://schemas.microsoft.com/office/drawing/2014/main" id="{15F7BFB8-1898-4C11-8884-DCA9D2CB2C63}"/>
                </a:ext>
              </a:extLst>
            </p:cNvPr>
            <p:cNvSpPr/>
            <p:nvPr/>
          </p:nvSpPr>
          <p:spPr>
            <a:xfrm>
              <a:off x="8615359" y="5711107"/>
              <a:ext cx="428625" cy="444855"/>
            </a:xfrm>
            <a:prstGeom prst="rect">
              <a:avLst/>
            </a:prstGeom>
            <a:solidFill>
              <a:srgbClr val="ED7D31">
                <a:alpha val="25098"/>
              </a:srgb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8" name="Rectangle 187">
              <a:extLst>
                <a:ext uri="{FF2B5EF4-FFF2-40B4-BE49-F238E27FC236}">
                  <a16:creationId xmlns:a16="http://schemas.microsoft.com/office/drawing/2014/main" id="{FC60CA78-D16C-4D4B-96D0-46430F4B6C00}"/>
                </a:ext>
              </a:extLst>
            </p:cNvPr>
            <p:cNvSpPr/>
            <p:nvPr/>
          </p:nvSpPr>
          <p:spPr>
            <a:xfrm>
              <a:off x="9041279" y="5708747"/>
              <a:ext cx="428625" cy="444855"/>
            </a:xfrm>
            <a:prstGeom prst="rect">
              <a:avLst/>
            </a:prstGeom>
            <a:solidFill>
              <a:srgbClr val="ED7D31">
                <a:alpha val="25098"/>
              </a:srgb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FA590491-46AB-48D0-A461-019E31D3CE04}"/>
                </a:ext>
              </a:extLst>
            </p:cNvPr>
            <p:cNvSpPr/>
            <p:nvPr/>
          </p:nvSpPr>
          <p:spPr>
            <a:xfrm>
              <a:off x="9481272" y="5708747"/>
              <a:ext cx="428625" cy="444855"/>
            </a:xfrm>
            <a:prstGeom prst="rect">
              <a:avLst/>
            </a:prstGeom>
            <a:solidFill>
              <a:srgbClr val="ED7D31">
                <a:alpha val="25098"/>
              </a:srgb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90" name="Rectangle 189">
            <a:extLst>
              <a:ext uri="{FF2B5EF4-FFF2-40B4-BE49-F238E27FC236}">
                <a16:creationId xmlns:a16="http://schemas.microsoft.com/office/drawing/2014/main" id="{A54B06FB-A3E1-4A95-971D-B552812DD01A}"/>
              </a:ext>
            </a:extLst>
          </p:cNvPr>
          <p:cNvSpPr/>
          <p:nvPr/>
        </p:nvSpPr>
        <p:spPr>
          <a:xfrm>
            <a:off x="9511629" y="2768701"/>
            <a:ext cx="428625" cy="444855"/>
          </a:xfrm>
          <a:prstGeom prst="rect">
            <a:avLst/>
          </a:prstGeom>
          <a:solidFill>
            <a:srgbClr val="ED7D31">
              <a:alpha val="25098"/>
            </a:srgb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191" name="Group 190">
            <a:extLst>
              <a:ext uri="{FF2B5EF4-FFF2-40B4-BE49-F238E27FC236}">
                <a16:creationId xmlns:a16="http://schemas.microsoft.com/office/drawing/2014/main" id="{7D8FB377-811A-4F93-972B-81D5042DB10B}"/>
              </a:ext>
            </a:extLst>
          </p:cNvPr>
          <p:cNvGrpSpPr/>
          <p:nvPr/>
        </p:nvGrpSpPr>
        <p:grpSpPr>
          <a:xfrm>
            <a:off x="3666994" y="2614093"/>
            <a:ext cx="1294538" cy="1347833"/>
            <a:chOff x="8615359" y="4808129"/>
            <a:chExt cx="1294538" cy="1347833"/>
          </a:xfrm>
        </p:grpSpPr>
        <p:sp>
          <p:nvSpPr>
            <p:cNvPr id="192" name="Rectangle 191">
              <a:extLst>
                <a:ext uri="{FF2B5EF4-FFF2-40B4-BE49-F238E27FC236}">
                  <a16:creationId xmlns:a16="http://schemas.microsoft.com/office/drawing/2014/main" id="{C46E49CC-1720-4346-86C9-42F373E7B0C7}"/>
                </a:ext>
              </a:extLst>
            </p:cNvPr>
            <p:cNvSpPr/>
            <p:nvPr/>
          </p:nvSpPr>
          <p:spPr>
            <a:xfrm>
              <a:off x="8615359" y="4810489"/>
              <a:ext cx="428625" cy="444855"/>
            </a:xfrm>
            <a:prstGeom prst="rect">
              <a:avLst/>
            </a:prstGeom>
            <a:solidFill>
              <a:srgbClr val="ED7D31">
                <a:alpha val="25098"/>
              </a:srgb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93" name="Rectangle 192">
              <a:extLst>
                <a:ext uri="{FF2B5EF4-FFF2-40B4-BE49-F238E27FC236}">
                  <a16:creationId xmlns:a16="http://schemas.microsoft.com/office/drawing/2014/main" id="{133CFF17-9321-43BA-B543-4FEB66E4BBD2}"/>
                </a:ext>
              </a:extLst>
            </p:cNvPr>
            <p:cNvSpPr/>
            <p:nvPr/>
          </p:nvSpPr>
          <p:spPr>
            <a:xfrm>
              <a:off x="9041279" y="4808129"/>
              <a:ext cx="428625" cy="444855"/>
            </a:xfrm>
            <a:prstGeom prst="rect">
              <a:avLst/>
            </a:prstGeom>
            <a:solidFill>
              <a:srgbClr val="ED7D31">
                <a:alpha val="25098"/>
              </a:srgb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94" name="Rectangle 193">
              <a:extLst>
                <a:ext uri="{FF2B5EF4-FFF2-40B4-BE49-F238E27FC236}">
                  <a16:creationId xmlns:a16="http://schemas.microsoft.com/office/drawing/2014/main" id="{D2CF7C39-42E2-419C-9B87-E929D62D3488}"/>
                </a:ext>
              </a:extLst>
            </p:cNvPr>
            <p:cNvSpPr/>
            <p:nvPr/>
          </p:nvSpPr>
          <p:spPr>
            <a:xfrm>
              <a:off x="9481272" y="4808129"/>
              <a:ext cx="428625" cy="444855"/>
            </a:xfrm>
            <a:prstGeom prst="rect">
              <a:avLst/>
            </a:prstGeom>
            <a:solidFill>
              <a:srgbClr val="ED7D31">
                <a:alpha val="25098"/>
              </a:srgb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95" name="Rectangle 194">
              <a:extLst>
                <a:ext uri="{FF2B5EF4-FFF2-40B4-BE49-F238E27FC236}">
                  <a16:creationId xmlns:a16="http://schemas.microsoft.com/office/drawing/2014/main" id="{8332198C-96B3-4C4C-9A2F-9DB192FAAAD0}"/>
                </a:ext>
              </a:extLst>
            </p:cNvPr>
            <p:cNvSpPr/>
            <p:nvPr/>
          </p:nvSpPr>
          <p:spPr>
            <a:xfrm>
              <a:off x="8615359" y="5255344"/>
              <a:ext cx="428625" cy="444855"/>
            </a:xfrm>
            <a:prstGeom prst="rect">
              <a:avLst/>
            </a:prstGeom>
            <a:solidFill>
              <a:srgbClr val="ED7D31">
                <a:alpha val="25098"/>
              </a:srgb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96" name="Rectangle 195">
              <a:extLst>
                <a:ext uri="{FF2B5EF4-FFF2-40B4-BE49-F238E27FC236}">
                  <a16:creationId xmlns:a16="http://schemas.microsoft.com/office/drawing/2014/main" id="{7659DE64-D179-4D71-BDB4-E0D5ED7F30D0}"/>
                </a:ext>
              </a:extLst>
            </p:cNvPr>
            <p:cNvSpPr/>
            <p:nvPr/>
          </p:nvSpPr>
          <p:spPr>
            <a:xfrm>
              <a:off x="9041279" y="5252984"/>
              <a:ext cx="428625" cy="444855"/>
            </a:xfrm>
            <a:prstGeom prst="rect">
              <a:avLst/>
            </a:prstGeom>
            <a:solidFill>
              <a:srgbClr val="ED7D31">
                <a:alpha val="25098"/>
              </a:srgb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97" name="Rectangle 196">
              <a:extLst>
                <a:ext uri="{FF2B5EF4-FFF2-40B4-BE49-F238E27FC236}">
                  <a16:creationId xmlns:a16="http://schemas.microsoft.com/office/drawing/2014/main" id="{A9A60F2D-E9F3-44B7-A895-9C9844C9EE5F}"/>
                </a:ext>
              </a:extLst>
            </p:cNvPr>
            <p:cNvSpPr/>
            <p:nvPr/>
          </p:nvSpPr>
          <p:spPr>
            <a:xfrm>
              <a:off x="9481272" y="5252984"/>
              <a:ext cx="428625" cy="444855"/>
            </a:xfrm>
            <a:prstGeom prst="rect">
              <a:avLst/>
            </a:prstGeom>
            <a:solidFill>
              <a:srgbClr val="ED7D31">
                <a:alpha val="25098"/>
              </a:srgb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98" name="Rectangle 197">
              <a:extLst>
                <a:ext uri="{FF2B5EF4-FFF2-40B4-BE49-F238E27FC236}">
                  <a16:creationId xmlns:a16="http://schemas.microsoft.com/office/drawing/2014/main" id="{8CFC994F-9569-44CC-AFF3-E34D5F60BF6F}"/>
                </a:ext>
              </a:extLst>
            </p:cNvPr>
            <p:cNvSpPr/>
            <p:nvPr/>
          </p:nvSpPr>
          <p:spPr>
            <a:xfrm>
              <a:off x="8615359" y="5711107"/>
              <a:ext cx="428625" cy="444855"/>
            </a:xfrm>
            <a:prstGeom prst="rect">
              <a:avLst/>
            </a:prstGeom>
            <a:solidFill>
              <a:srgbClr val="ED7D31">
                <a:alpha val="25098"/>
              </a:srgb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99" name="Rectangle 198">
              <a:extLst>
                <a:ext uri="{FF2B5EF4-FFF2-40B4-BE49-F238E27FC236}">
                  <a16:creationId xmlns:a16="http://schemas.microsoft.com/office/drawing/2014/main" id="{C590D21B-6677-41A8-8D55-008F5AEB8503}"/>
                </a:ext>
              </a:extLst>
            </p:cNvPr>
            <p:cNvSpPr/>
            <p:nvPr/>
          </p:nvSpPr>
          <p:spPr>
            <a:xfrm>
              <a:off x="9041279" y="5708747"/>
              <a:ext cx="428625" cy="444855"/>
            </a:xfrm>
            <a:prstGeom prst="rect">
              <a:avLst/>
            </a:prstGeom>
            <a:solidFill>
              <a:srgbClr val="ED7D31">
                <a:alpha val="25098"/>
              </a:srgb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00" name="Rectangle 199">
              <a:extLst>
                <a:ext uri="{FF2B5EF4-FFF2-40B4-BE49-F238E27FC236}">
                  <a16:creationId xmlns:a16="http://schemas.microsoft.com/office/drawing/2014/main" id="{2A2941C1-5D90-418B-88DE-FD8D1C9DF6EC}"/>
                </a:ext>
              </a:extLst>
            </p:cNvPr>
            <p:cNvSpPr/>
            <p:nvPr/>
          </p:nvSpPr>
          <p:spPr>
            <a:xfrm>
              <a:off x="9481272" y="5708747"/>
              <a:ext cx="428625" cy="444855"/>
            </a:xfrm>
            <a:prstGeom prst="rect">
              <a:avLst/>
            </a:prstGeom>
            <a:solidFill>
              <a:srgbClr val="ED7D31">
                <a:alpha val="25098"/>
              </a:srgb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01" name="Rectangle 200">
            <a:extLst>
              <a:ext uri="{FF2B5EF4-FFF2-40B4-BE49-F238E27FC236}">
                <a16:creationId xmlns:a16="http://schemas.microsoft.com/office/drawing/2014/main" id="{83AD7B86-BB05-4211-A298-56BB4DBC8CD4}"/>
              </a:ext>
            </a:extLst>
          </p:cNvPr>
          <p:cNvSpPr/>
          <p:nvPr/>
        </p:nvSpPr>
        <p:spPr>
          <a:xfrm>
            <a:off x="9942624" y="2768701"/>
            <a:ext cx="428625" cy="444855"/>
          </a:xfrm>
          <a:prstGeom prst="rect">
            <a:avLst/>
          </a:prstGeom>
          <a:solidFill>
            <a:srgbClr val="ED7D31">
              <a:alpha val="25098"/>
            </a:srgb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202" name="Group 201">
            <a:extLst>
              <a:ext uri="{FF2B5EF4-FFF2-40B4-BE49-F238E27FC236}">
                <a16:creationId xmlns:a16="http://schemas.microsoft.com/office/drawing/2014/main" id="{48DBB0DE-EA06-49C6-A1D0-585C8D88DBEB}"/>
              </a:ext>
            </a:extLst>
          </p:cNvPr>
          <p:cNvGrpSpPr/>
          <p:nvPr/>
        </p:nvGrpSpPr>
        <p:grpSpPr>
          <a:xfrm>
            <a:off x="4104873" y="2614093"/>
            <a:ext cx="1294538" cy="1347833"/>
            <a:chOff x="8615359" y="4808129"/>
            <a:chExt cx="1294538" cy="1347833"/>
          </a:xfrm>
        </p:grpSpPr>
        <p:sp>
          <p:nvSpPr>
            <p:cNvPr id="203" name="Rectangle 202">
              <a:extLst>
                <a:ext uri="{FF2B5EF4-FFF2-40B4-BE49-F238E27FC236}">
                  <a16:creationId xmlns:a16="http://schemas.microsoft.com/office/drawing/2014/main" id="{9EF11320-AB21-4AEC-8BB5-CEA2385DBFC1}"/>
                </a:ext>
              </a:extLst>
            </p:cNvPr>
            <p:cNvSpPr/>
            <p:nvPr/>
          </p:nvSpPr>
          <p:spPr>
            <a:xfrm>
              <a:off x="8615359" y="4810489"/>
              <a:ext cx="428625" cy="444855"/>
            </a:xfrm>
            <a:prstGeom prst="rect">
              <a:avLst/>
            </a:prstGeom>
            <a:solidFill>
              <a:srgbClr val="ED7D31">
                <a:alpha val="25098"/>
              </a:srgb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04" name="Rectangle 203">
              <a:extLst>
                <a:ext uri="{FF2B5EF4-FFF2-40B4-BE49-F238E27FC236}">
                  <a16:creationId xmlns:a16="http://schemas.microsoft.com/office/drawing/2014/main" id="{6496836C-F822-4B06-8B02-B424A9E3ABA8}"/>
                </a:ext>
              </a:extLst>
            </p:cNvPr>
            <p:cNvSpPr/>
            <p:nvPr/>
          </p:nvSpPr>
          <p:spPr>
            <a:xfrm>
              <a:off x="9041279" y="4808129"/>
              <a:ext cx="428625" cy="444855"/>
            </a:xfrm>
            <a:prstGeom prst="rect">
              <a:avLst/>
            </a:prstGeom>
            <a:solidFill>
              <a:srgbClr val="ED7D31">
                <a:alpha val="25098"/>
              </a:srgb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05" name="Rectangle 204">
              <a:extLst>
                <a:ext uri="{FF2B5EF4-FFF2-40B4-BE49-F238E27FC236}">
                  <a16:creationId xmlns:a16="http://schemas.microsoft.com/office/drawing/2014/main" id="{4C366FF7-9F83-4C51-9F93-45AD092621C6}"/>
                </a:ext>
              </a:extLst>
            </p:cNvPr>
            <p:cNvSpPr/>
            <p:nvPr/>
          </p:nvSpPr>
          <p:spPr>
            <a:xfrm>
              <a:off x="9481272" y="4808129"/>
              <a:ext cx="428625" cy="444855"/>
            </a:xfrm>
            <a:prstGeom prst="rect">
              <a:avLst/>
            </a:prstGeom>
            <a:solidFill>
              <a:srgbClr val="ED7D31">
                <a:alpha val="25098"/>
              </a:srgb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06" name="Rectangle 205">
              <a:extLst>
                <a:ext uri="{FF2B5EF4-FFF2-40B4-BE49-F238E27FC236}">
                  <a16:creationId xmlns:a16="http://schemas.microsoft.com/office/drawing/2014/main" id="{3A0E7F34-0AB0-4540-AD18-DF6EC1B9A914}"/>
                </a:ext>
              </a:extLst>
            </p:cNvPr>
            <p:cNvSpPr/>
            <p:nvPr/>
          </p:nvSpPr>
          <p:spPr>
            <a:xfrm>
              <a:off x="8615359" y="5255344"/>
              <a:ext cx="428625" cy="444855"/>
            </a:xfrm>
            <a:prstGeom prst="rect">
              <a:avLst/>
            </a:prstGeom>
            <a:solidFill>
              <a:srgbClr val="ED7D31">
                <a:alpha val="25098"/>
              </a:srgb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5D01CAB9-5D60-47EE-A779-9B9440A802DA}"/>
                </a:ext>
              </a:extLst>
            </p:cNvPr>
            <p:cNvSpPr/>
            <p:nvPr/>
          </p:nvSpPr>
          <p:spPr>
            <a:xfrm>
              <a:off x="9041279" y="5252984"/>
              <a:ext cx="428625" cy="444855"/>
            </a:xfrm>
            <a:prstGeom prst="rect">
              <a:avLst/>
            </a:prstGeom>
            <a:solidFill>
              <a:srgbClr val="ED7D31">
                <a:alpha val="25098"/>
              </a:srgb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08" name="Rectangle 207">
              <a:extLst>
                <a:ext uri="{FF2B5EF4-FFF2-40B4-BE49-F238E27FC236}">
                  <a16:creationId xmlns:a16="http://schemas.microsoft.com/office/drawing/2014/main" id="{1780048C-A879-44B3-A8DC-D798A4EBA37C}"/>
                </a:ext>
              </a:extLst>
            </p:cNvPr>
            <p:cNvSpPr/>
            <p:nvPr/>
          </p:nvSpPr>
          <p:spPr>
            <a:xfrm>
              <a:off x="9481272" y="5252984"/>
              <a:ext cx="428625" cy="444855"/>
            </a:xfrm>
            <a:prstGeom prst="rect">
              <a:avLst/>
            </a:prstGeom>
            <a:solidFill>
              <a:srgbClr val="ED7D31">
                <a:alpha val="25098"/>
              </a:srgb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09" name="Rectangle 208">
              <a:extLst>
                <a:ext uri="{FF2B5EF4-FFF2-40B4-BE49-F238E27FC236}">
                  <a16:creationId xmlns:a16="http://schemas.microsoft.com/office/drawing/2014/main" id="{A9A652F4-846B-4469-9A20-8EFBF5763D65}"/>
                </a:ext>
              </a:extLst>
            </p:cNvPr>
            <p:cNvSpPr/>
            <p:nvPr/>
          </p:nvSpPr>
          <p:spPr>
            <a:xfrm>
              <a:off x="8615359" y="5711107"/>
              <a:ext cx="428625" cy="444855"/>
            </a:xfrm>
            <a:prstGeom prst="rect">
              <a:avLst/>
            </a:prstGeom>
            <a:solidFill>
              <a:srgbClr val="ED7D31">
                <a:alpha val="25098"/>
              </a:srgb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10" name="Rectangle 209">
              <a:extLst>
                <a:ext uri="{FF2B5EF4-FFF2-40B4-BE49-F238E27FC236}">
                  <a16:creationId xmlns:a16="http://schemas.microsoft.com/office/drawing/2014/main" id="{C02B65FA-B075-4D97-A373-AABD8A204090}"/>
                </a:ext>
              </a:extLst>
            </p:cNvPr>
            <p:cNvSpPr/>
            <p:nvPr/>
          </p:nvSpPr>
          <p:spPr>
            <a:xfrm>
              <a:off x="9041279" y="5708747"/>
              <a:ext cx="428625" cy="444855"/>
            </a:xfrm>
            <a:prstGeom prst="rect">
              <a:avLst/>
            </a:prstGeom>
            <a:solidFill>
              <a:srgbClr val="ED7D31">
                <a:alpha val="25098"/>
              </a:srgb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11" name="Rectangle 210">
              <a:extLst>
                <a:ext uri="{FF2B5EF4-FFF2-40B4-BE49-F238E27FC236}">
                  <a16:creationId xmlns:a16="http://schemas.microsoft.com/office/drawing/2014/main" id="{BC28D875-4B42-4455-A7D3-5B1E583A4398}"/>
                </a:ext>
              </a:extLst>
            </p:cNvPr>
            <p:cNvSpPr/>
            <p:nvPr/>
          </p:nvSpPr>
          <p:spPr>
            <a:xfrm>
              <a:off x="9481272" y="5708747"/>
              <a:ext cx="428625" cy="444855"/>
            </a:xfrm>
            <a:prstGeom prst="rect">
              <a:avLst/>
            </a:prstGeom>
            <a:solidFill>
              <a:srgbClr val="ED7D31">
                <a:alpha val="25098"/>
              </a:srgb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12" name="Rectangle 211">
            <a:extLst>
              <a:ext uri="{FF2B5EF4-FFF2-40B4-BE49-F238E27FC236}">
                <a16:creationId xmlns:a16="http://schemas.microsoft.com/office/drawing/2014/main" id="{4511148C-6743-4D9C-87EE-679EA52A6155}"/>
              </a:ext>
            </a:extLst>
          </p:cNvPr>
          <p:cNvSpPr/>
          <p:nvPr/>
        </p:nvSpPr>
        <p:spPr>
          <a:xfrm>
            <a:off x="10380503" y="2768701"/>
            <a:ext cx="428625" cy="444855"/>
          </a:xfrm>
          <a:prstGeom prst="rect">
            <a:avLst/>
          </a:prstGeom>
          <a:solidFill>
            <a:srgbClr val="ED7D31">
              <a:alpha val="25098"/>
            </a:srgb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213" name="Group 212">
            <a:extLst>
              <a:ext uri="{FF2B5EF4-FFF2-40B4-BE49-F238E27FC236}">
                <a16:creationId xmlns:a16="http://schemas.microsoft.com/office/drawing/2014/main" id="{9BC305BC-1237-40C9-8798-770C4988209A}"/>
              </a:ext>
            </a:extLst>
          </p:cNvPr>
          <p:cNvGrpSpPr/>
          <p:nvPr/>
        </p:nvGrpSpPr>
        <p:grpSpPr>
          <a:xfrm>
            <a:off x="4523909" y="2614093"/>
            <a:ext cx="1294538" cy="1347833"/>
            <a:chOff x="8615359" y="4808129"/>
            <a:chExt cx="1294538" cy="1347833"/>
          </a:xfrm>
        </p:grpSpPr>
        <p:sp>
          <p:nvSpPr>
            <p:cNvPr id="214" name="Rectangle 213">
              <a:extLst>
                <a:ext uri="{FF2B5EF4-FFF2-40B4-BE49-F238E27FC236}">
                  <a16:creationId xmlns:a16="http://schemas.microsoft.com/office/drawing/2014/main" id="{60435756-096E-49CB-A32E-091BC6244AC7}"/>
                </a:ext>
              </a:extLst>
            </p:cNvPr>
            <p:cNvSpPr/>
            <p:nvPr/>
          </p:nvSpPr>
          <p:spPr>
            <a:xfrm>
              <a:off x="8615359" y="4810489"/>
              <a:ext cx="428625" cy="444855"/>
            </a:xfrm>
            <a:prstGeom prst="rect">
              <a:avLst/>
            </a:prstGeom>
            <a:solidFill>
              <a:srgbClr val="ED7D31">
                <a:alpha val="25098"/>
              </a:srgb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15" name="Rectangle 214">
              <a:extLst>
                <a:ext uri="{FF2B5EF4-FFF2-40B4-BE49-F238E27FC236}">
                  <a16:creationId xmlns:a16="http://schemas.microsoft.com/office/drawing/2014/main" id="{1C4D2FE8-6487-4161-A1CA-591E10BA0E93}"/>
                </a:ext>
              </a:extLst>
            </p:cNvPr>
            <p:cNvSpPr/>
            <p:nvPr/>
          </p:nvSpPr>
          <p:spPr>
            <a:xfrm>
              <a:off x="9041279" y="4808129"/>
              <a:ext cx="428625" cy="444855"/>
            </a:xfrm>
            <a:prstGeom prst="rect">
              <a:avLst/>
            </a:prstGeom>
            <a:solidFill>
              <a:srgbClr val="ED7D31">
                <a:alpha val="25098"/>
              </a:srgb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16" name="Rectangle 215">
              <a:extLst>
                <a:ext uri="{FF2B5EF4-FFF2-40B4-BE49-F238E27FC236}">
                  <a16:creationId xmlns:a16="http://schemas.microsoft.com/office/drawing/2014/main" id="{347CEF7F-D1F5-4813-AEB4-5F1F7EA0DAC9}"/>
                </a:ext>
              </a:extLst>
            </p:cNvPr>
            <p:cNvSpPr/>
            <p:nvPr/>
          </p:nvSpPr>
          <p:spPr>
            <a:xfrm>
              <a:off x="9481272" y="4808129"/>
              <a:ext cx="428625" cy="444855"/>
            </a:xfrm>
            <a:prstGeom prst="rect">
              <a:avLst/>
            </a:prstGeom>
            <a:solidFill>
              <a:srgbClr val="ED7D31">
                <a:alpha val="25098"/>
              </a:srgb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17" name="Rectangle 216">
              <a:extLst>
                <a:ext uri="{FF2B5EF4-FFF2-40B4-BE49-F238E27FC236}">
                  <a16:creationId xmlns:a16="http://schemas.microsoft.com/office/drawing/2014/main" id="{F77C996E-AFC9-4E46-8F58-9A7A35AA6F55}"/>
                </a:ext>
              </a:extLst>
            </p:cNvPr>
            <p:cNvSpPr/>
            <p:nvPr/>
          </p:nvSpPr>
          <p:spPr>
            <a:xfrm>
              <a:off x="8615359" y="5255344"/>
              <a:ext cx="428625" cy="444855"/>
            </a:xfrm>
            <a:prstGeom prst="rect">
              <a:avLst/>
            </a:prstGeom>
            <a:solidFill>
              <a:srgbClr val="ED7D31">
                <a:alpha val="25098"/>
              </a:srgb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18" name="Rectangle 217">
              <a:extLst>
                <a:ext uri="{FF2B5EF4-FFF2-40B4-BE49-F238E27FC236}">
                  <a16:creationId xmlns:a16="http://schemas.microsoft.com/office/drawing/2014/main" id="{3CE5B633-FAAC-4937-AB8C-6D5CA4305273}"/>
                </a:ext>
              </a:extLst>
            </p:cNvPr>
            <p:cNvSpPr/>
            <p:nvPr/>
          </p:nvSpPr>
          <p:spPr>
            <a:xfrm>
              <a:off x="9041279" y="5252984"/>
              <a:ext cx="428625" cy="444855"/>
            </a:xfrm>
            <a:prstGeom prst="rect">
              <a:avLst/>
            </a:prstGeom>
            <a:solidFill>
              <a:srgbClr val="ED7D31">
                <a:alpha val="25098"/>
              </a:srgb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6CE91DE9-792F-4BD3-9501-F88E44BE5CB4}"/>
                </a:ext>
              </a:extLst>
            </p:cNvPr>
            <p:cNvSpPr/>
            <p:nvPr/>
          </p:nvSpPr>
          <p:spPr>
            <a:xfrm>
              <a:off x="9481272" y="5252984"/>
              <a:ext cx="428625" cy="444855"/>
            </a:xfrm>
            <a:prstGeom prst="rect">
              <a:avLst/>
            </a:prstGeom>
            <a:solidFill>
              <a:srgbClr val="ED7D31">
                <a:alpha val="25098"/>
              </a:srgb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20" name="Rectangle 219">
              <a:extLst>
                <a:ext uri="{FF2B5EF4-FFF2-40B4-BE49-F238E27FC236}">
                  <a16:creationId xmlns:a16="http://schemas.microsoft.com/office/drawing/2014/main" id="{A6A30311-E527-4536-BA76-67B53D431C9C}"/>
                </a:ext>
              </a:extLst>
            </p:cNvPr>
            <p:cNvSpPr/>
            <p:nvPr/>
          </p:nvSpPr>
          <p:spPr>
            <a:xfrm>
              <a:off x="8615359" y="5711107"/>
              <a:ext cx="428625" cy="444855"/>
            </a:xfrm>
            <a:prstGeom prst="rect">
              <a:avLst/>
            </a:prstGeom>
            <a:solidFill>
              <a:srgbClr val="ED7D31">
                <a:alpha val="25098"/>
              </a:srgb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21" name="Rectangle 220">
              <a:extLst>
                <a:ext uri="{FF2B5EF4-FFF2-40B4-BE49-F238E27FC236}">
                  <a16:creationId xmlns:a16="http://schemas.microsoft.com/office/drawing/2014/main" id="{F7B6A839-405C-4B22-80D5-8E5A4EA00B1F}"/>
                </a:ext>
              </a:extLst>
            </p:cNvPr>
            <p:cNvSpPr/>
            <p:nvPr/>
          </p:nvSpPr>
          <p:spPr>
            <a:xfrm>
              <a:off x="9041279" y="5708747"/>
              <a:ext cx="428625" cy="444855"/>
            </a:xfrm>
            <a:prstGeom prst="rect">
              <a:avLst/>
            </a:prstGeom>
            <a:solidFill>
              <a:srgbClr val="ED7D31">
                <a:alpha val="25098"/>
              </a:srgb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22" name="Rectangle 221">
              <a:extLst>
                <a:ext uri="{FF2B5EF4-FFF2-40B4-BE49-F238E27FC236}">
                  <a16:creationId xmlns:a16="http://schemas.microsoft.com/office/drawing/2014/main" id="{C58EA14A-875B-43DA-9FE1-F152897699CB}"/>
                </a:ext>
              </a:extLst>
            </p:cNvPr>
            <p:cNvSpPr/>
            <p:nvPr/>
          </p:nvSpPr>
          <p:spPr>
            <a:xfrm>
              <a:off x="9481272" y="5708747"/>
              <a:ext cx="428625" cy="444855"/>
            </a:xfrm>
            <a:prstGeom prst="rect">
              <a:avLst/>
            </a:prstGeom>
            <a:solidFill>
              <a:srgbClr val="ED7D31">
                <a:alpha val="25098"/>
              </a:srgb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23" name="Rectangle 222">
            <a:extLst>
              <a:ext uri="{FF2B5EF4-FFF2-40B4-BE49-F238E27FC236}">
                <a16:creationId xmlns:a16="http://schemas.microsoft.com/office/drawing/2014/main" id="{C2522AAB-C264-4194-A386-CF56377D1622}"/>
              </a:ext>
            </a:extLst>
          </p:cNvPr>
          <p:cNvSpPr/>
          <p:nvPr/>
        </p:nvSpPr>
        <p:spPr>
          <a:xfrm>
            <a:off x="10799539" y="2768701"/>
            <a:ext cx="428625" cy="444855"/>
          </a:xfrm>
          <a:prstGeom prst="rect">
            <a:avLst/>
          </a:prstGeom>
          <a:solidFill>
            <a:srgbClr val="ED7D31">
              <a:alpha val="25098"/>
            </a:srgb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232" name="Group 231">
            <a:extLst>
              <a:ext uri="{FF2B5EF4-FFF2-40B4-BE49-F238E27FC236}">
                <a16:creationId xmlns:a16="http://schemas.microsoft.com/office/drawing/2014/main" id="{6E618EA4-5DE9-4473-9EE5-E193FB970A1B}"/>
              </a:ext>
            </a:extLst>
          </p:cNvPr>
          <p:cNvGrpSpPr/>
          <p:nvPr/>
        </p:nvGrpSpPr>
        <p:grpSpPr>
          <a:xfrm>
            <a:off x="3235999" y="3065179"/>
            <a:ext cx="1294538" cy="1347833"/>
            <a:chOff x="8615359" y="4808129"/>
            <a:chExt cx="1294538" cy="1347833"/>
          </a:xfrm>
        </p:grpSpPr>
        <p:sp>
          <p:nvSpPr>
            <p:cNvPr id="233" name="Rectangle 232">
              <a:extLst>
                <a:ext uri="{FF2B5EF4-FFF2-40B4-BE49-F238E27FC236}">
                  <a16:creationId xmlns:a16="http://schemas.microsoft.com/office/drawing/2014/main" id="{21BA4900-3B2C-4107-A2E8-83683F42C1ED}"/>
                </a:ext>
              </a:extLst>
            </p:cNvPr>
            <p:cNvSpPr/>
            <p:nvPr/>
          </p:nvSpPr>
          <p:spPr>
            <a:xfrm>
              <a:off x="8615359" y="4810489"/>
              <a:ext cx="428625" cy="444855"/>
            </a:xfrm>
            <a:prstGeom prst="rect">
              <a:avLst/>
            </a:prstGeom>
            <a:solidFill>
              <a:srgbClr val="ED7D31">
                <a:alpha val="25098"/>
              </a:srgb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4" name="Rectangle 233">
              <a:extLst>
                <a:ext uri="{FF2B5EF4-FFF2-40B4-BE49-F238E27FC236}">
                  <a16:creationId xmlns:a16="http://schemas.microsoft.com/office/drawing/2014/main" id="{7BB457A9-ECC4-4BC7-BC4D-CE2F4E9BCD97}"/>
                </a:ext>
              </a:extLst>
            </p:cNvPr>
            <p:cNvSpPr/>
            <p:nvPr/>
          </p:nvSpPr>
          <p:spPr>
            <a:xfrm>
              <a:off x="9041279" y="4808129"/>
              <a:ext cx="428625" cy="444855"/>
            </a:xfrm>
            <a:prstGeom prst="rect">
              <a:avLst/>
            </a:prstGeom>
            <a:solidFill>
              <a:srgbClr val="ED7D31">
                <a:alpha val="25098"/>
              </a:srgb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5" name="Rectangle 234">
              <a:extLst>
                <a:ext uri="{FF2B5EF4-FFF2-40B4-BE49-F238E27FC236}">
                  <a16:creationId xmlns:a16="http://schemas.microsoft.com/office/drawing/2014/main" id="{88136BE7-8646-46C8-B40C-9851DFD5A393}"/>
                </a:ext>
              </a:extLst>
            </p:cNvPr>
            <p:cNvSpPr/>
            <p:nvPr/>
          </p:nvSpPr>
          <p:spPr>
            <a:xfrm>
              <a:off x="9481272" y="4808129"/>
              <a:ext cx="428625" cy="444855"/>
            </a:xfrm>
            <a:prstGeom prst="rect">
              <a:avLst/>
            </a:prstGeom>
            <a:solidFill>
              <a:srgbClr val="ED7D31">
                <a:alpha val="25098"/>
              </a:srgb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6" name="Rectangle 235">
              <a:extLst>
                <a:ext uri="{FF2B5EF4-FFF2-40B4-BE49-F238E27FC236}">
                  <a16:creationId xmlns:a16="http://schemas.microsoft.com/office/drawing/2014/main" id="{03B4BA8E-1739-468D-B00D-CD1F778DADF8}"/>
                </a:ext>
              </a:extLst>
            </p:cNvPr>
            <p:cNvSpPr/>
            <p:nvPr/>
          </p:nvSpPr>
          <p:spPr>
            <a:xfrm>
              <a:off x="8615359" y="5255344"/>
              <a:ext cx="428625" cy="444855"/>
            </a:xfrm>
            <a:prstGeom prst="rect">
              <a:avLst/>
            </a:prstGeom>
            <a:solidFill>
              <a:srgbClr val="ED7D31">
                <a:alpha val="25098"/>
              </a:srgb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7" name="Rectangle 236">
              <a:extLst>
                <a:ext uri="{FF2B5EF4-FFF2-40B4-BE49-F238E27FC236}">
                  <a16:creationId xmlns:a16="http://schemas.microsoft.com/office/drawing/2014/main" id="{C066A03E-FEC7-4248-A43A-7EA54DF08AF9}"/>
                </a:ext>
              </a:extLst>
            </p:cNvPr>
            <p:cNvSpPr/>
            <p:nvPr/>
          </p:nvSpPr>
          <p:spPr>
            <a:xfrm>
              <a:off x="9041279" y="5252984"/>
              <a:ext cx="428625" cy="444855"/>
            </a:xfrm>
            <a:prstGeom prst="rect">
              <a:avLst/>
            </a:prstGeom>
            <a:solidFill>
              <a:srgbClr val="ED7D31">
                <a:alpha val="25098"/>
              </a:srgb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8" name="Rectangle 237">
              <a:extLst>
                <a:ext uri="{FF2B5EF4-FFF2-40B4-BE49-F238E27FC236}">
                  <a16:creationId xmlns:a16="http://schemas.microsoft.com/office/drawing/2014/main" id="{3EC19F55-D21B-4BDE-8606-846BE4989BB3}"/>
                </a:ext>
              </a:extLst>
            </p:cNvPr>
            <p:cNvSpPr/>
            <p:nvPr/>
          </p:nvSpPr>
          <p:spPr>
            <a:xfrm>
              <a:off x="9481272" y="5252984"/>
              <a:ext cx="428625" cy="444855"/>
            </a:xfrm>
            <a:prstGeom prst="rect">
              <a:avLst/>
            </a:prstGeom>
            <a:solidFill>
              <a:srgbClr val="ED7D31">
                <a:alpha val="25098"/>
              </a:srgb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9" name="Rectangle 238">
              <a:extLst>
                <a:ext uri="{FF2B5EF4-FFF2-40B4-BE49-F238E27FC236}">
                  <a16:creationId xmlns:a16="http://schemas.microsoft.com/office/drawing/2014/main" id="{97AFE749-36CA-4E8D-B6F1-BCA411CE51D2}"/>
                </a:ext>
              </a:extLst>
            </p:cNvPr>
            <p:cNvSpPr/>
            <p:nvPr/>
          </p:nvSpPr>
          <p:spPr>
            <a:xfrm>
              <a:off x="8615359" y="5711107"/>
              <a:ext cx="428625" cy="444855"/>
            </a:xfrm>
            <a:prstGeom prst="rect">
              <a:avLst/>
            </a:prstGeom>
            <a:solidFill>
              <a:srgbClr val="ED7D31">
                <a:alpha val="25098"/>
              </a:srgb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0" name="Rectangle 239">
              <a:extLst>
                <a:ext uri="{FF2B5EF4-FFF2-40B4-BE49-F238E27FC236}">
                  <a16:creationId xmlns:a16="http://schemas.microsoft.com/office/drawing/2014/main" id="{F8E369B0-A597-4AA8-B8A1-E850BE1DC539}"/>
                </a:ext>
              </a:extLst>
            </p:cNvPr>
            <p:cNvSpPr/>
            <p:nvPr/>
          </p:nvSpPr>
          <p:spPr>
            <a:xfrm>
              <a:off x="9041279" y="5708747"/>
              <a:ext cx="428625" cy="444855"/>
            </a:xfrm>
            <a:prstGeom prst="rect">
              <a:avLst/>
            </a:prstGeom>
            <a:solidFill>
              <a:srgbClr val="ED7D31">
                <a:alpha val="25098"/>
              </a:srgb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1" name="Rectangle 240">
              <a:extLst>
                <a:ext uri="{FF2B5EF4-FFF2-40B4-BE49-F238E27FC236}">
                  <a16:creationId xmlns:a16="http://schemas.microsoft.com/office/drawing/2014/main" id="{0D6C220A-3639-4B25-83DF-C52747AD3881}"/>
                </a:ext>
              </a:extLst>
            </p:cNvPr>
            <p:cNvSpPr/>
            <p:nvPr/>
          </p:nvSpPr>
          <p:spPr>
            <a:xfrm>
              <a:off x="9481272" y="5708747"/>
              <a:ext cx="428625" cy="444855"/>
            </a:xfrm>
            <a:prstGeom prst="rect">
              <a:avLst/>
            </a:prstGeom>
            <a:solidFill>
              <a:srgbClr val="ED7D31">
                <a:alpha val="25098"/>
              </a:srgb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42" name="Rectangle 241">
            <a:extLst>
              <a:ext uri="{FF2B5EF4-FFF2-40B4-BE49-F238E27FC236}">
                <a16:creationId xmlns:a16="http://schemas.microsoft.com/office/drawing/2014/main" id="{F3C01447-304F-4817-9B33-A3DD1D012845}"/>
              </a:ext>
            </a:extLst>
          </p:cNvPr>
          <p:cNvSpPr/>
          <p:nvPr/>
        </p:nvSpPr>
        <p:spPr>
          <a:xfrm>
            <a:off x="9511629" y="3219787"/>
            <a:ext cx="428625" cy="444855"/>
          </a:xfrm>
          <a:prstGeom prst="rect">
            <a:avLst/>
          </a:prstGeom>
          <a:solidFill>
            <a:srgbClr val="ED7D31">
              <a:alpha val="25098"/>
            </a:srgb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243" name="Group 242">
            <a:extLst>
              <a:ext uri="{FF2B5EF4-FFF2-40B4-BE49-F238E27FC236}">
                <a16:creationId xmlns:a16="http://schemas.microsoft.com/office/drawing/2014/main" id="{12032A20-E9B9-4FAB-84E9-B11ABEFC8A01}"/>
              </a:ext>
            </a:extLst>
          </p:cNvPr>
          <p:cNvGrpSpPr/>
          <p:nvPr/>
        </p:nvGrpSpPr>
        <p:grpSpPr>
          <a:xfrm>
            <a:off x="3666994" y="3065179"/>
            <a:ext cx="1294538" cy="1347833"/>
            <a:chOff x="8615359" y="4808129"/>
            <a:chExt cx="1294538" cy="1347833"/>
          </a:xfrm>
        </p:grpSpPr>
        <p:sp>
          <p:nvSpPr>
            <p:cNvPr id="244" name="Rectangle 243">
              <a:extLst>
                <a:ext uri="{FF2B5EF4-FFF2-40B4-BE49-F238E27FC236}">
                  <a16:creationId xmlns:a16="http://schemas.microsoft.com/office/drawing/2014/main" id="{ED83D141-0D92-4FD7-9151-052183AC5F15}"/>
                </a:ext>
              </a:extLst>
            </p:cNvPr>
            <p:cNvSpPr/>
            <p:nvPr/>
          </p:nvSpPr>
          <p:spPr>
            <a:xfrm>
              <a:off x="8615359" y="4810489"/>
              <a:ext cx="428625" cy="444855"/>
            </a:xfrm>
            <a:prstGeom prst="rect">
              <a:avLst/>
            </a:prstGeom>
            <a:solidFill>
              <a:srgbClr val="ED7D31">
                <a:alpha val="25098"/>
              </a:srgb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5" name="Rectangle 244">
              <a:extLst>
                <a:ext uri="{FF2B5EF4-FFF2-40B4-BE49-F238E27FC236}">
                  <a16:creationId xmlns:a16="http://schemas.microsoft.com/office/drawing/2014/main" id="{44198E98-710C-446E-B4C9-D3BA9758FF78}"/>
                </a:ext>
              </a:extLst>
            </p:cNvPr>
            <p:cNvSpPr/>
            <p:nvPr/>
          </p:nvSpPr>
          <p:spPr>
            <a:xfrm>
              <a:off x="9041279" y="4808129"/>
              <a:ext cx="428625" cy="444855"/>
            </a:xfrm>
            <a:prstGeom prst="rect">
              <a:avLst/>
            </a:prstGeom>
            <a:solidFill>
              <a:srgbClr val="ED7D31">
                <a:alpha val="25098"/>
              </a:srgb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6" name="Rectangle 245">
              <a:extLst>
                <a:ext uri="{FF2B5EF4-FFF2-40B4-BE49-F238E27FC236}">
                  <a16:creationId xmlns:a16="http://schemas.microsoft.com/office/drawing/2014/main" id="{84433BD6-D791-468E-930C-00F8F21A67FF}"/>
                </a:ext>
              </a:extLst>
            </p:cNvPr>
            <p:cNvSpPr/>
            <p:nvPr/>
          </p:nvSpPr>
          <p:spPr>
            <a:xfrm>
              <a:off x="9481272" y="4808129"/>
              <a:ext cx="428625" cy="444855"/>
            </a:xfrm>
            <a:prstGeom prst="rect">
              <a:avLst/>
            </a:prstGeom>
            <a:solidFill>
              <a:srgbClr val="ED7D31">
                <a:alpha val="25098"/>
              </a:srgb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7" name="Rectangle 246">
              <a:extLst>
                <a:ext uri="{FF2B5EF4-FFF2-40B4-BE49-F238E27FC236}">
                  <a16:creationId xmlns:a16="http://schemas.microsoft.com/office/drawing/2014/main" id="{2C000B64-AEA4-4656-ADEA-AE9B3EE735B4}"/>
                </a:ext>
              </a:extLst>
            </p:cNvPr>
            <p:cNvSpPr/>
            <p:nvPr/>
          </p:nvSpPr>
          <p:spPr>
            <a:xfrm>
              <a:off x="8615359" y="5255344"/>
              <a:ext cx="428625" cy="444855"/>
            </a:xfrm>
            <a:prstGeom prst="rect">
              <a:avLst/>
            </a:prstGeom>
            <a:solidFill>
              <a:srgbClr val="ED7D31">
                <a:alpha val="25098"/>
              </a:srgb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8" name="Rectangle 247">
              <a:extLst>
                <a:ext uri="{FF2B5EF4-FFF2-40B4-BE49-F238E27FC236}">
                  <a16:creationId xmlns:a16="http://schemas.microsoft.com/office/drawing/2014/main" id="{353EAD97-BB3A-4CD7-957A-638FE917447A}"/>
                </a:ext>
              </a:extLst>
            </p:cNvPr>
            <p:cNvSpPr/>
            <p:nvPr/>
          </p:nvSpPr>
          <p:spPr>
            <a:xfrm>
              <a:off x="9041279" y="5252984"/>
              <a:ext cx="428625" cy="444855"/>
            </a:xfrm>
            <a:prstGeom prst="rect">
              <a:avLst/>
            </a:prstGeom>
            <a:solidFill>
              <a:srgbClr val="ED7D31">
                <a:alpha val="25098"/>
              </a:srgb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9" name="Rectangle 248">
              <a:extLst>
                <a:ext uri="{FF2B5EF4-FFF2-40B4-BE49-F238E27FC236}">
                  <a16:creationId xmlns:a16="http://schemas.microsoft.com/office/drawing/2014/main" id="{799CFEC8-B8EF-4427-B717-60F94141309F}"/>
                </a:ext>
              </a:extLst>
            </p:cNvPr>
            <p:cNvSpPr/>
            <p:nvPr/>
          </p:nvSpPr>
          <p:spPr>
            <a:xfrm>
              <a:off x="9481272" y="5252984"/>
              <a:ext cx="428625" cy="444855"/>
            </a:xfrm>
            <a:prstGeom prst="rect">
              <a:avLst/>
            </a:prstGeom>
            <a:solidFill>
              <a:srgbClr val="ED7D31">
                <a:alpha val="25098"/>
              </a:srgb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50" name="Rectangle 249">
              <a:extLst>
                <a:ext uri="{FF2B5EF4-FFF2-40B4-BE49-F238E27FC236}">
                  <a16:creationId xmlns:a16="http://schemas.microsoft.com/office/drawing/2014/main" id="{3CAA1738-CB95-4FD7-8519-34DAC282E753}"/>
                </a:ext>
              </a:extLst>
            </p:cNvPr>
            <p:cNvSpPr/>
            <p:nvPr/>
          </p:nvSpPr>
          <p:spPr>
            <a:xfrm>
              <a:off x="8615359" y="5711107"/>
              <a:ext cx="428625" cy="444855"/>
            </a:xfrm>
            <a:prstGeom prst="rect">
              <a:avLst/>
            </a:prstGeom>
            <a:solidFill>
              <a:srgbClr val="ED7D31">
                <a:alpha val="25098"/>
              </a:srgb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51" name="Rectangle 250">
              <a:extLst>
                <a:ext uri="{FF2B5EF4-FFF2-40B4-BE49-F238E27FC236}">
                  <a16:creationId xmlns:a16="http://schemas.microsoft.com/office/drawing/2014/main" id="{82F862F6-869A-4AE8-9D32-D99607AC24C1}"/>
                </a:ext>
              </a:extLst>
            </p:cNvPr>
            <p:cNvSpPr/>
            <p:nvPr/>
          </p:nvSpPr>
          <p:spPr>
            <a:xfrm>
              <a:off x="9041279" y="5708747"/>
              <a:ext cx="428625" cy="444855"/>
            </a:xfrm>
            <a:prstGeom prst="rect">
              <a:avLst/>
            </a:prstGeom>
            <a:solidFill>
              <a:srgbClr val="ED7D31">
                <a:alpha val="25098"/>
              </a:srgb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52" name="Rectangle 251">
              <a:extLst>
                <a:ext uri="{FF2B5EF4-FFF2-40B4-BE49-F238E27FC236}">
                  <a16:creationId xmlns:a16="http://schemas.microsoft.com/office/drawing/2014/main" id="{7712E081-572B-4AC3-88B4-1CC5CB53C9B0}"/>
                </a:ext>
              </a:extLst>
            </p:cNvPr>
            <p:cNvSpPr/>
            <p:nvPr/>
          </p:nvSpPr>
          <p:spPr>
            <a:xfrm>
              <a:off x="9481272" y="5708747"/>
              <a:ext cx="428625" cy="444855"/>
            </a:xfrm>
            <a:prstGeom prst="rect">
              <a:avLst/>
            </a:prstGeom>
            <a:solidFill>
              <a:srgbClr val="ED7D31">
                <a:alpha val="25098"/>
              </a:srgb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53" name="Rectangle 252">
            <a:extLst>
              <a:ext uri="{FF2B5EF4-FFF2-40B4-BE49-F238E27FC236}">
                <a16:creationId xmlns:a16="http://schemas.microsoft.com/office/drawing/2014/main" id="{C076A36A-62A0-4056-A603-DD1E6EC8924D}"/>
              </a:ext>
            </a:extLst>
          </p:cNvPr>
          <p:cNvSpPr/>
          <p:nvPr/>
        </p:nvSpPr>
        <p:spPr>
          <a:xfrm>
            <a:off x="9942624" y="3219787"/>
            <a:ext cx="428625" cy="444855"/>
          </a:xfrm>
          <a:prstGeom prst="rect">
            <a:avLst/>
          </a:prstGeom>
          <a:solidFill>
            <a:srgbClr val="ED7D31">
              <a:alpha val="25098"/>
            </a:srgb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254" name="Group 253">
            <a:extLst>
              <a:ext uri="{FF2B5EF4-FFF2-40B4-BE49-F238E27FC236}">
                <a16:creationId xmlns:a16="http://schemas.microsoft.com/office/drawing/2014/main" id="{CC2D505A-74FB-44D8-A0FD-5413ED417FB5}"/>
              </a:ext>
            </a:extLst>
          </p:cNvPr>
          <p:cNvGrpSpPr/>
          <p:nvPr/>
        </p:nvGrpSpPr>
        <p:grpSpPr>
          <a:xfrm>
            <a:off x="4104873" y="3065179"/>
            <a:ext cx="1294538" cy="1347833"/>
            <a:chOff x="8615359" y="4808129"/>
            <a:chExt cx="1294538" cy="1347833"/>
          </a:xfrm>
        </p:grpSpPr>
        <p:sp>
          <p:nvSpPr>
            <p:cNvPr id="255" name="Rectangle 254">
              <a:extLst>
                <a:ext uri="{FF2B5EF4-FFF2-40B4-BE49-F238E27FC236}">
                  <a16:creationId xmlns:a16="http://schemas.microsoft.com/office/drawing/2014/main" id="{CB0E0DFB-9A24-4B29-9928-EBB58778136B}"/>
                </a:ext>
              </a:extLst>
            </p:cNvPr>
            <p:cNvSpPr/>
            <p:nvPr/>
          </p:nvSpPr>
          <p:spPr>
            <a:xfrm>
              <a:off x="8615359" y="4810489"/>
              <a:ext cx="428625" cy="444855"/>
            </a:xfrm>
            <a:prstGeom prst="rect">
              <a:avLst/>
            </a:prstGeom>
            <a:solidFill>
              <a:srgbClr val="ED7D31">
                <a:alpha val="25098"/>
              </a:srgb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56" name="Rectangle 255">
              <a:extLst>
                <a:ext uri="{FF2B5EF4-FFF2-40B4-BE49-F238E27FC236}">
                  <a16:creationId xmlns:a16="http://schemas.microsoft.com/office/drawing/2014/main" id="{9BA0F28B-4A84-4994-BDD2-4D4D32F9D4D5}"/>
                </a:ext>
              </a:extLst>
            </p:cNvPr>
            <p:cNvSpPr/>
            <p:nvPr/>
          </p:nvSpPr>
          <p:spPr>
            <a:xfrm>
              <a:off x="9041279" y="4808129"/>
              <a:ext cx="428625" cy="444855"/>
            </a:xfrm>
            <a:prstGeom prst="rect">
              <a:avLst/>
            </a:prstGeom>
            <a:solidFill>
              <a:srgbClr val="ED7D31">
                <a:alpha val="25098"/>
              </a:srgb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57" name="Rectangle 256">
              <a:extLst>
                <a:ext uri="{FF2B5EF4-FFF2-40B4-BE49-F238E27FC236}">
                  <a16:creationId xmlns:a16="http://schemas.microsoft.com/office/drawing/2014/main" id="{75F1AA1D-C10D-43E5-B4CA-A8ABE6E0EDB7}"/>
                </a:ext>
              </a:extLst>
            </p:cNvPr>
            <p:cNvSpPr/>
            <p:nvPr/>
          </p:nvSpPr>
          <p:spPr>
            <a:xfrm>
              <a:off x="9481272" y="4808129"/>
              <a:ext cx="428625" cy="444855"/>
            </a:xfrm>
            <a:prstGeom prst="rect">
              <a:avLst/>
            </a:prstGeom>
            <a:solidFill>
              <a:srgbClr val="ED7D31">
                <a:alpha val="25098"/>
              </a:srgb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58" name="Rectangle 257">
              <a:extLst>
                <a:ext uri="{FF2B5EF4-FFF2-40B4-BE49-F238E27FC236}">
                  <a16:creationId xmlns:a16="http://schemas.microsoft.com/office/drawing/2014/main" id="{CBC7AA07-26C8-4C50-A7B0-BF8176712330}"/>
                </a:ext>
              </a:extLst>
            </p:cNvPr>
            <p:cNvSpPr/>
            <p:nvPr/>
          </p:nvSpPr>
          <p:spPr>
            <a:xfrm>
              <a:off x="8615359" y="5255344"/>
              <a:ext cx="428625" cy="444855"/>
            </a:xfrm>
            <a:prstGeom prst="rect">
              <a:avLst/>
            </a:prstGeom>
            <a:solidFill>
              <a:srgbClr val="ED7D31">
                <a:alpha val="25098"/>
              </a:srgb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59" name="Rectangle 258">
              <a:extLst>
                <a:ext uri="{FF2B5EF4-FFF2-40B4-BE49-F238E27FC236}">
                  <a16:creationId xmlns:a16="http://schemas.microsoft.com/office/drawing/2014/main" id="{44F16A72-567D-42DE-AFA0-CDAC6BBC05B2}"/>
                </a:ext>
              </a:extLst>
            </p:cNvPr>
            <p:cNvSpPr/>
            <p:nvPr/>
          </p:nvSpPr>
          <p:spPr>
            <a:xfrm>
              <a:off x="9041279" y="5252984"/>
              <a:ext cx="428625" cy="444855"/>
            </a:xfrm>
            <a:prstGeom prst="rect">
              <a:avLst/>
            </a:prstGeom>
            <a:solidFill>
              <a:srgbClr val="ED7D31">
                <a:alpha val="25098"/>
              </a:srgb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60" name="Rectangle 259">
              <a:extLst>
                <a:ext uri="{FF2B5EF4-FFF2-40B4-BE49-F238E27FC236}">
                  <a16:creationId xmlns:a16="http://schemas.microsoft.com/office/drawing/2014/main" id="{26BB8657-F87B-4CF6-BA5B-16B459954CF3}"/>
                </a:ext>
              </a:extLst>
            </p:cNvPr>
            <p:cNvSpPr/>
            <p:nvPr/>
          </p:nvSpPr>
          <p:spPr>
            <a:xfrm>
              <a:off x="9481272" y="5252984"/>
              <a:ext cx="428625" cy="444855"/>
            </a:xfrm>
            <a:prstGeom prst="rect">
              <a:avLst/>
            </a:prstGeom>
            <a:solidFill>
              <a:srgbClr val="ED7D31">
                <a:alpha val="25098"/>
              </a:srgb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61" name="Rectangle 260">
              <a:extLst>
                <a:ext uri="{FF2B5EF4-FFF2-40B4-BE49-F238E27FC236}">
                  <a16:creationId xmlns:a16="http://schemas.microsoft.com/office/drawing/2014/main" id="{1AFA04C0-CC36-4744-B319-AAF2F5F84F1B}"/>
                </a:ext>
              </a:extLst>
            </p:cNvPr>
            <p:cNvSpPr/>
            <p:nvPr/>
          </p:nvSpPr>
          <p:spPr>
            <a:xfrm>
              <a:off x="8615359" y="5711107"/>
              <a:ext cx="428625" cy="444855"/>
            </a:xfrm>
            <a:prstGeom prst="rect">
              <a:avLst/>
            </a:prstGeom>
            <a:solidFill>
              <a:srgbClr val="ED7D31">
                <a:alpha val="25098"/>
              </a:srgb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62" name="Rectangle 261">
              <a:extLst>
                <a:ext uri="{FF2B5EF4-FFF2-40B4-BE49-F238E27FC236}">
                  <a16:creationId xmlns:a16="http://schemas.microsoft.com/office/drawing/2014/main" id="{E581A08F-5C69-4415-A5FB-45F565EF4AA1}"/>
                </a:ext>
              </a:extLst>
            </p:cNvPr>
            <p:cNvSpPr/>
            <p:nvPr/>
          </p:nvSpPr>
          <p:spPr>
            <a:xfrm>
              <a:off x="9041279" y="5708747"/>
              <a:ext cx="428625" cy="444855"/>
            </a:xfrm>
            <a:prstGeom prst="rect">
              <a:avLst/>
            </a:prstGeom>
            <a:solidFill>
              <a:srgbClr val="ED7D31">
                <a:alpha val="25098"/>
              </a:srgb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63" name="Rectangle 262">
              <a:extLst>
                <a:ext uri="{FF2B5EF4-FFF2-40B4-BE49-F238E27FC236}">
                  <a16:creationId xmlns:a16="http://schemas.microsoft.com/office/drawing/2014/main" id="{81E4FD87-B67C-46A7-962E-40655D6C3C88}"/>
                </a:ext>
              </a:extLst>
            </p:cNvPr>
            <p:cNvSpPr/>
            <p:nvPr/>
          </p:nvSpPr>
          <p:spPr>
            <a:xfrm>
              <a:off x="9481272" y="5708747"/>
              <a:ext cx="428625" cy="444855"/>
            </a:xfrm>
            <a:prstGeom prst="rect">
              <a:avLst/>
            </a:prstGeom>
            <a:solidFill>
              <a:srgbClr val="ED7D31">
                <a:alpha val="25098"/>
              </a:srgb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64" name="Rectangle 263">
            <a:extLst>
              <a:ext uri="{FF2B5EF4-FFF2-40B4-BE49-F238E27FC236}">
                <a16:creationId xmlns:a16="http://schemas.microsoft.com/office/drawing/2014/main" id="{299F2C38-B355-4EE3-B005-547C7424B23F}"/>
              </a:ext>
            </a:extLst>
          </p:cNvPr>
          <p:cNvSpPr/>
          <p:nvPr/>
        </p:nvSpPr>
        <p:spPr>
          <a:xfrm>
            <a:off x="10380503" y="3219787"/>
            <a:ext cx="428625" cy="444855"/>
          </a:xfrm>
          <a:prstGeom prst="rect">
            <a:avLst/>
          </a:prstGeom>
          <a:solidFill>
            <a:srgbClr val="ED7D31">
              <a:alpha val="25098"/>
            </a:srgb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265" name="Group 264">
            <a:extLst>
              <a:ext uri="{FF2B5EF4-FFF2-40B4-BE49-F238E27FC236}">
                <a16:creationId xmlns:a16="http://schemas.microsoft.com/office/drawing/2014/main" id="{058D64F6-B529-4AEF-B82B-954F7FD3CA22}"/>
              </a:ext>
            </a:extLst>
          </p:cNvPr>
          <p:cNvGrpSpPr/>
          <p:nvPr/>
        </p:nvGrpSpPr>
        <p:grpSpPr>
          <a:xfrm>
            <a:off x="4523909" y="3065179"/>
            <a:ext cx="1294538" cy="1347833"/>
            <a:chOff x="8615359" y="4808129"/>
            <a:chExt cx="1294538" cy="1347833"/>
          </a:xfrm>
        </p:grpSpPr>
        <p:sp>
          <p:nvSpPr>
            <p:cNvPr id="266" name="Rectangle 265">
              <a:extLst>
                <a:ext uri="{FF2B5EF4-FFF2-40B4-BE49-F238E27FC236}">
                  <a16:creationId xmlns:a16="http://schemas.microsoft.com/office/drawing/2014/main" id="{11008C7B-D048-4D0E-A9CA-5C6F4CAA8485}"/>
                </a:ext>
              </a:extLst>
            </p:cNvPr>
            <p:cNvSpPr/>
            <p:nvPr/>
          </p:nvSpPr>
          <p:spPr>
            <a:xfrm>
              <a:off x="8615359" y="4810489"/>
              <a:ext cx="428625" cy="444855"/>
            </a:xfrm>
            <a:prstGeom prst="rect">
              <a:avLst/>
            </a:prstGeom>
            <a:solidFill>
              <a:srgbClr val="ED7D31">
                <a:alpha val="25098"/>
              </a:srgb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67" name="Rectangle 266">
              <a:extLst>
                <a:ext uri="{FF2B5EF4-FFF2-40B4-BE49-F238E27FC236}">
                  <a16:creationId xmlns:a16="http://schemas.microsoft.com/office/drawing/2014/main" id="{F4C4D099-522E-4201-8605-8D0729D4E47F}"/>
                </a:ext>
              </a:extLst>
            </p:cNvPr>
            <p:cNvSpPr/>
            <p:nvPr/>
          </p:nvSpPr>
          <p:spPr>
            <a:xfrm>
              <a:off x="9041279" y="4808129"/>
              <a:ext cx="428625" cy="444855"/>
            </a:xfrm>
            <a:prstGeom prst="rect">
              <a:avLst/>
            </a:prstGeom>
            <a:solidFill>
              <a:srgbClr val="ED7D31">
                <a:alpha val="25098"/>
              </a:srgb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68" name="Rectangle 267">
              <a:extLst>
                <a:ext uri="{FF2B5EF4-FFF2-40B4-BE49-F238E27FC236}">
                  <a16:creationId xmlns:a16="http://schemas.microsoft.com/office/drawing/2014/main" id="{20E893A2-BDBE-4C19-8AD2-FA19E7622890}"/>
                </a:ext>
              </a:extLst>
            </p:cNvPr>
            <p:cNvSpPr/>
            <p:nvPr/>
          </p:nvSpPr>
          <p:spPr>
            <a:xfrm>
              <a:off x="9481272" y="4808129"/>
              <a:ext cx="428625" cy="444855"/>
            </a:xfrm>
            <a:prstGeom prst="rect">
              <a:avLst/>
            </a:prstGeom>
            <a:solidFill>
              <a:srgbClr val="ED7D31">
                <a:alpha val="25098"/>
              </a:srgb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69" name="Rectangle 268">
              <a:extLst>
                <a:ext uri="{FF2B5EF4-FFF2-40B4-BE49-F238E27FC236}">
                  <a16:creationId xmlns:a16="http://schemas.microsoft.com/office/drawing/2014/main" id="{8FE91FBA-9511-4BD2-8EF9-430C19E53A31}"/>
                </a:ext>
              </a:extLst>
            </p:cNvPr>
            <p:cNvSpPr/>
            <p:nvPr/>
          </p:nvSpPr>
          <p:spPr>
            <a:xfrm>
              <a:off x="8615359" y="5255344"/>
              <a:ext cx="428625" cy="444855"/>
            </a:xfrm>
            <a:prstGeom prst="rect">
              <a:avLst/>
            </a:prstGeom>
            <a:solidFill>
              <a:srgbClr val="ED7D31">
                <a:alpha val="25098"/>
              </a:srgb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70" name="Rectangle 269">
              <a:extLst>
                <a:ext uri="{FF2B5EF4-FFF2-40B4-BE49-F238E27FC236}">
                  <a16:creationId xmlns:a16="http://schemas.microsoft.com/office/drawing/2014/main" id="{4B83D2B0-56D0-4A31-909E-AF108305D380}"/>
                </a:ext>
              </a:extLst>
            </p:cNvPr>
            <p:cNvSpPr/>
            <p:nvPr/>
          </p:nvSpPr>
          <p:spPr>
            <a:xfrm>
              <a:off x="9041279" y="5252984"/>
              <a:ext cx="428625" cy="444855"/>
            </a:xfrm>
            <a:prstGeom prst="rect">
              <a:avLst/>
            </a:prstGeom>
            <a:solidFill>
              <a:srgbClr val="ED7D31">
                <a:alpha val="25098"/>
              </a:srgb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71" name="Rectangle 270">
              <a:extLst>
                <a:ext uri="{FF2B5EF4-FFF2-40B4-BE49-F238E27FC236}">
                  <a16:creationId xmlns:a16="http://schemas.microsoft.com/office/drawing/2014/main" id="{780542DB-8195-4C53-A21F-DDBBA53B8D50}"/>
                </a:ext>
              </a:extLst>
            </p:cNvPr>
            <p:cNvSpPr/>
            <p:nvPr/>
          </p:nvSpPr>
          <p:spPr>
            <a:xfrm>
              <a:off x="9481272" y="5252984"/>
              <a:ext cx="428625" cy="444855"/>
            </a:xfrm>
            <a:prstGeom prst="rect">
              <a:avLst/>
            </a:prstGeom>
            <a:solidFill>
              <a:srgbClr val="ED7D31">
                <a:alpha val="25098"/>
              </a:srgb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72" name="Rectangle 271">
              <a:extLst>
                <a:ext uri="{FF2B5EF4-FFF2-40B4-BE49-F238E27FC236}">
                  <a16:creationId xmlns:a16="http://schemas.microsoft.com/office/drawing/2014/main" id="{A30CB309-BD5E-46F5-8C18-94154D48ACDF}"/>
                </a:ext>
              </a:extLst>
            </p:cNvPr>
            <p:cNvSpPr/>
            <p:nvPr/>
          </p:nvSpPr>
          <p:spPr>
            <a:xfrm>
              <a:off x="8615359" y="5711107"/>
              <a:ext cx="428625" cy="444855"/>
            </a:xfrm>
            <a:prstGeom prst="rect">
              <a:avLst/>
            </a:prstGeom>
            <a:solidFill>
              <a:srgbClr val="ED7D31">
                <a:alpha val="25098"/>
              </a:srgb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73" name="Rectangle 272">
              <a:extLst>
                <a:ext uri="{FF2B5EF4-FFF2-40B4-BE49-F238E27FC236}">
                  <a16:creationId xmlns:a16="http://schemas.microsoft.com/office/drawing/2014/main" id="{79D78D16-9FB6-436A-8AE4-9C19F2A239D9}"/>
                </a:ext>
              </a:extLst>
            </p:cNvPr>
            <p:cNvSpPr/>
            <p:nvPr/>
          </p:nvSpPr>
          <p:spPr>
            <a:xfrm>
              <a:off x="9041279" y="5708747"/>
              <a:ext cx="428625" cy="444855"/>
            </a:xfrm>
            <a:prstGeom prst="rect">
              <a:avLst/>
            </a:prstGeom>
            <a:solidFill>
              <a:srgbClr val="ED7D31">
                <a:alpha val="25098"/>
              </a:srgb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74" name="Rectangle 273">
              <a:extLst>
                <a:ext uri="{FF2B5EF4-FFF2-40B4-BE49-F238E27FC236}">
                  <a16:creationId xmlns:a16="http://schemas.microsoft.com/office/drawing/2014/main" id="{AA371D3E-979C-420A-AFB6-E500012A07DE}"/>
                </a:ext>
              </a:extLst>
            </p:cNvPr>
            <p:cNvSpPr/>
            <p:nvPr/>
          </p:nvSpPr>
          <p:spPr>
            <a:xfrm>
              <a:off x="9481272" y="5708747"/>
              <a:ext cx="428625" cy="444855"/>
            </a:xfrm>
            <a:prstGeom prst="rect">
              <a:avLst/>
            </a:prstGeom>
            <a:solidFill>
              <a:srgbClr val="ED7D31">
                <a:alpha val="25098"/>
              </a:srgb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75" name="Rectangle 274">
            <a:extLst>
              <a:ext uri="{FF2B5EF4-FFF2-40B4-BE49-F238E27FC236}">
                <a16:creationId xmlns:a16="http://schemas.microsoft.com/office/drawing/2014/main" id="{C8AF0319-9D81-430D-8655-2900A4662309}"/>
              </a:ext>
            </a:extLst>
          </p:cNvPr>
          <p:cNvSpPr/>
          <p:nvPr/>
        </p:nvSpPr>
        <p:spPr>
          <a:xfrm>
            <a:off x="10799539" y="3219787"/>
            <a:ext cx="428625" cy="444855"/>
          </a:xfrm>
          <a:prstGeom prst="rect">
            <a:avLst/>
          </a:prstGeom>
          <a:solidFill>
            <a:srgbClr val="ED7D31">
              <a:alpha val="25098"/>
            </a:srgb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276" name="Group 275">
            <a:extLst>
              <a:ext uri="{FF2B5EF4-FFF2-40B4-BE49-F238E27FC236}">
                <a16:creationId xmlns:a16="http://schemas.microsoft.com/office/drawing/2014/main" id="{D0E3593F-A210-417B-9765-FAD0ABCC530F}"/>
              </a:ext>
            </a:extLst>
          </p:cNvPr>
          <p:cNvGrpSpPr/>
          <p:nvPr/>
        </p:nvGrpSpPr>
        <p:grpSpPr>
          <a:xfrm>
            <a:off x="3235999" y="3496431"/>
            <a:ext cx="1294538" cy="1347833"/>
            <a:chOff x="8615359" y="4808129"/>
            <a:chExt cx="1294538" cy="1347833"/>
          </a:xfrm>
        </p:grpSpPr>
        <p:sp>
          <p:nvSpPr>
            <p:cNvPr id="277" name="Rectangle 276">
              <a:extLst>
                <a:ext uri="{FF2B5EF4-FFF2-40B4-BE49-F238E27FC236}">
                  <a16:creationId xmlns:a16="http://schemas.microsoft.com/office/drawing/2014/main" id="{271C1C71-32BD-4935-AC2E-51D65CB29649}"/>
                </a:ext>
              </a:extLst>
            </p:cNvPr>
            <p:cNvSpPr/>
            <p:nvPr/>
          </p:nvSpPr>
          <p:spPr>
            <a:xfrm>
              <a:off x="8615359" y="4810489"/>
              <a:ext cx="428625" cy="444855"/>
            </a:xfrm>
            <a:prstGeom prst="rect">
              <a:avLst/>
            </a:prstGeom>
            <a:solidFill>
              <a:srgbClr val="ED7D31">
                <a:alpha val="25098"/>
              </a:srgb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78" name="Rectangle 277">
              <a:extLst>
                <a:ext uri="{FF2B5EF4-FFF2-40B4-BE49-F238E27FC236}">
                  <a16:creationId xmlns:a16="http://schemas.microsoft.com/office/drawing/2014/main" id="{D0A90AA0-096F-47B9-BA5A-26E83D0DAE31}"/>
                </a:ext>
              </a:extLst>
            </p:cNvPr>
            <p:cNvSpPr/>
            <p:nvPr/>
          </p:nvSpPr>
          <p:spPr>
            <a:xfrm>
              <a:off x="9041279" y="4808129"/>
              <a:ext cx="428625" cy="444855"/>
            </a:xfrm>
            <a:prstGeom prst="rect">
              <a:avLst/>
            </a:prstGeom>
            <a:solidFill>
              <a:srgbClr val="ED7D31">
                <a:alpha val="25098"/>
              </a:srgb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79" name="Rectangle 278">
              <a:extLst>
                <a:ext uri="{FF2B5EF4-FFF2-40B4-BE49-F238E27FC236}">
                  <a16:creationId xmlns:a16="http://schemas.microsoft.com/office/drawing/2014/main" id="{E4DB0C05-500E-41C7-BDC1-3466554218A9}"/>
                </a:ext>
              </a:extLst>
            </p:cNvPr>
            <p:cNvSpPr/>
            <p:nvPr/>
          </p:nvSpPr>
          <p:spPr>
            <a:xfrm>
              <a:off x="9481272" y="4808129"/>
              <a:ext cx="428625" cy="444855"/>
            </a:xfrm>
            <a:prstGeom prst="rect">
              <a:avLst/>
            </a:prstGeom>
            <a:solidFill>
              <a:srgbClr val="ED7D31">
                <a:alpha val="25098"/>
              </a:srgb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0" name="Rectangle 279">
              <a:extLst>
                <a:ext uri="{FF2B5EF4-FFF2-40B4-BE49-F238E27FC236}">
                  <a16:creationId xmlns:a16="http://schemas.microsoft.com/office/drawing/2014/main" id="{56C01D7F-F4D7-41EC-8B84-D864EA5268D1}"/>
                </a:ext>
              </a:extLst>
            </p:cNvPr>
            <p:cNvSpPr/>
            <p:nvPr/>
          </p:nvSpPr>
          <p:spPr>
            <a:xfrm>
              <a:off x="8615359" y="5255344"/>
              <a:ext cx="428625" cy="444855"/>
            </a:xfrm>
            <a:prstGeom prst="rect">
              <a:avLst/>
            </a:prstGeom>
            <a:solidFill>
              <a:srgbClr val="ED7D31">
                <a:alpha val="25098"/>
              </a:srgb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1" name="Rectangle 280">
              <a:extLst>
                <a:ext uri="{FF2B5EF4-FFF2-40B4-BE49-F238E27FC236}">
                  <a16:creationId xmlns:a16="http://schemas.microsoft.com/office/drawing/2014/main" id="{B777A763-8D93-47C6-9E45-E1498377E585}"/>
                </a:ext>
              </a:extLst>
            </p:cNvPr>
            <p:cNvSpPr/>
            <p:nvPr/>
          </p:nvSpPr>
          <p:spPr>
            <a:xfrm>
              <a:off x="9041279" y="5252984"/>
              <a:ext cx="428625" cy="444855"/>
            </a:xfrm>
            <a:prstGeom prst="rect">
              <a:avLst/>
            </a:prstGeom>
            <a:solidFill>
              <a:srgbClr val="ED7D31">
                <a:alpha val="25098"/>
              </a:srgb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2" name="Rectangle 281">
              <a:extLst>
                <a:ext uri="{FF2B5EF4-FFF2-40B4-BE49-F238E27FC236}">
                  <a16:creationId xmlns:a16="http://schemas.microsoft.com/office/drawing/2014/main" id="{E9C69562-7DF3-4B8E-9084-8569C0581073}"/>
                </a:ext>
              </a:extLst>
            </p:cNvPr>
            <p:cNvSpPr/>
            <p:nvPr/>
          </p:nvSpPr>
          <p:spPr>
            <a:xfrm>
              <a:off x="9481272" y="5252984"/>
              <a:ext cx="428625" cy="444855"/>
            </a:xfrm>
            <a:prstGeom prst="rect">
              <a:avLst/>
            </a:prstGeom>
            <a:solidFill>
              <a:srgbClr val="ED7D31">
                <a:alpha val="25098"/>
              </a:srgb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3" name="Rectangle 282">
              <a:extLst>
                <a:ext uri="{FF2B5EF4-FFF2-40B4-BE49-F238E27FC236}">
                  <a16:creationId xmlns:a16="http://schemas.microsoft.com/office/drawing/2014/main" id="{214BEC0D-CB8D-4CCD-B969-7B57F808F563}"/>
                </a:ext>
              </a:extLst>
            </p:cNvPr>
            <p:cNvSpPr/>
            <p:nvPr/>
          </p:nvSpPr>
          <p:spPr>
            <a:xfrm>
              <a:off x="8615359" y="5711107"/>
              <a:ext cx="428625" cy="444855"/>
            </a:xfrm>
            <a:prstGeom prst="rect">
              <a:avLst/>
            </a:prstGeom>
            <a:solidFill>
              <a:srgbClr val="ED7D31">
                <a:alpha val="25098"/>
              </a:srgb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4" name="Rectangle 283">
              <a:extLst>
                <a:ext uri="{FF2B5EF4-FFF2-40B4-BE49-F238E27FC236}">
                  <a16:creationId xmlns:a16="http://schemas.microsoft.com/office/drawing/2014/main" id="{00E2CCBB-68A2-49E0-AC1B-43A60FB112A5}"/>
                </a:ext>
              </a:extLst>
            </p:cNvPr>
            <p:cNvSpPr/>
            <p:nvPr/>
          </p:nvSpPr>
          <p:spPr>
            <a:xfrm>
              <a:off x="9041279" y="5708747"/>
              <a:ext cx="428625" cy="444855"/>
            </a:xfrm>
            <a:prstGeom prst="rect">
              <a:avLst/>
            </a:prstGeom>
            <a:solidFill>
              <a:srgbClr val="ED7D31">
                <a:alpha val="25098"/>
              </a:srgb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5" name="Rectangle 284">
              <a:extLst>
                <a:ext uri="{FF2B5EF4-FFF2-40B4-BE49-F238E27FC236}">
                  <a16:creationId xmlns:a16="http://schemas.microsoft.com/office/drawing/2014/main" id="{293E5701-3E1F-4E1B-A268-B3624D423A23}"/>
                </a:ext>
              </a:extLst>
            </p:cNvPr>
            <p:cNvSpPr/>
            <p:nvPr/>
          </p:nvSpPr>
          <p:spPr>
            <a:xfrm>
              <a:off x="9481272" y="5708747"/>
              <a:ext cx="428625" cy="444855"/>
            </a:xfrm>
            <a:prstGeom prst="rect">
              <a:avLst/>
            </a:prstGeom>
            <a:solidFill>
              <a:srgbClr val="ED7D31">
                <a:alpha val="25098"/>
              </a:srgb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86" name="Rectangle 285">
            <a:extLst>
              <a:ext uri="{FF2B5EF4-FFF2-40B4-BE49-F238E27FC236}">
                <a16:creationId xmlns:a16="http://schemas.microsoft.com/office/drawing/2014/main" id="{9DFED623-66EA-4EAA-9350-2971EECF86F2}"/>
              </a:ext>
            </a:extLst>
          </p:cNvPr>
          <p:cNvSpPr/>
          <p:nvPr/>
        </p:nvSpPr>
        <p:spPr>
          <a:xfrm>
            <a:off x="9511629" y="3651039"/>
            <a:ext cx="428625" cy="444855"/>
          </a:xfrm>
          <a:prstGeom prst="rect">
            <a:avLst/>
          </a:prstGeom>
          <a:solidFill>
            <a:srgbClr val="ED7D31">
              <a:alpha val="25098"/>
            </a:srgb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287" name="Group 286">
            <a:extLst>
              <a:ext uri="{FF2B5EF4-FFF2-40B4-BE49-F238E27FC236}">
                <a16:creationId xmlns:a16="http://schemas.microsoft.com/office/drawing/2014/main" id="{C0B09594-25B6-4A28-BBA3-7D0398427F22}"/>
              </a:ext>
            </a:extLst>
          </p:cNvPr>
          <p:cNvGrpSpPr/>
          <p:nvPr/>
        </p:nvGrpSpPr>
        <p:grpSpPr>
          <a:xfrm>
            <a:off x="3666994" y="3496431"/>
            <a:ext cx="1294538" cy="1347833"/>
            <a:chOff x="8615359" y="4808129"/>
            <a:chExt cx="1294538" cy="1347833"/>
          </a:xfrm>
        </p:grpSpPr>
        <p:sp>
          <p:nvSpPr>
            <p:cNvPr id="288" name="Rectangle 287">
              <a:extLst>
                <a:ext uri="{FF2B5EF4-FFF2-40B4-BE49-F238E27FC236}">
                  <a16:creationId xmlns:a16="http://schemas.microsoft.com/office/drawing/2014/main" id="{21309821-A4C6-4106-B50C-11EF878A99EB}"/>
                </a:ext>
              </a:extLst>
            </p:cNvPr>
            <p:cNvSpPr/>
            <p:nvPr/>
          </p:nvSpPr>
          <p:spPr>
            <a:xfrm>
              <a:off x="8615359" y="4810489"/>
              <a:ext cx="428625" cy="444855"/>
            </a:xfrm>
            <a:prstGeom prst="rect">
              <a:avLst/>
            </a:prstGeom>
            <a:solidFill>
              <a:srgbClr val="ED7D31">
                <a:alpha val="25098"/>
              </a:srgb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9" name="Rectangle 288">
              <a:extLst>
                <a:ext uri="{FF2B5EF4-FFF2-40B4-BE49-F238E27FC236}">
                  <a16:creationId xmlns:a16="http://schemas.microsoft.com/office/drawing/2014/main" id="{E3B8E596-326B-4376-B6A9-6F113139B28A}"/>
                </a:ext>
              </a:extLst>
            </p:cNvPr>
            <p:cNvSpPr/>
            <p:nvPr/>
          </p:nvSpPr>
          <p:spPr>
            <a:xfrm>
              <a:off x="9041279" y="4808129"/>
              <a:ext cx="428625" cy="444855"/>
            </a:xfrm>
            <a:prstGeom prst="rect">
              <a:avLst/>
            </a:prstGeom>
            <a:solidFill>
              <a:srgbClr val="ED7D31">
                <a:alpha val="25098"/>
              </a:srgb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90" name="Rectangle 289">
              <a:extLst>
                <a:ext uri="{FF2B5EF4-FFF2-40B4-BE49-F238E27FC236}">
                  <a16:creationId xmlns:a16="http://schemas.microsoft.com/office/drawing/2014/main" id="{C299BCED-825B-40C1-8635-4BF8D6C48A59}"/>
                </a:ext>
              </a:extLst>
            </p:cNvPr>
            <p:cNvSpPr/>
            <p:nvPr/>
          </p:nvSpPr>
          <p:spPr>
            <a:xfrm>
              <a:off x="9481272" y="4808129"/>
              <a:ext cx="428625" cy="444855"/>
            </a:xfrm>
            <a:prstGeom prst="rect">
              <a:avLst/>
            </a:prstGeom>
            <a:solidFill>
              <a:srgbClr val="ED7D31">
                <a:alpha val="25098"/>
              </a:srgb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C8719A1F-630C-4DD7-BE9B-D7B332FC11D9}"/>
                </a:ext>
              </a:extLst>
            </p:cNvPr>
            <p:cNvSpPr/>
            <p:nvPr/>
          </p:nvSpPr>
          <p:spPr>
            <a:xfrm>
              <a:off x="8615359" y="5255344"/>
              <a:ext cx="428625" cy="444855"/>
            </a:xfrm>
            <a:prstGeom prst="rect">
              <a:avLst/>
            </a:prstGeom>
            <a:solidFill>
              <a:srgbClr val="ED7D31">
                <a:alpha val="25098"/>
              </a:srgb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92" name="Rectangle 291">
              <a:extLst>
                <a:ext uri="{FF2B5EF4-FFF2-40B4-BE49-F238E27FC236}">
                  <a16:creationId xmlns:a16="http://schemas.microsoft.com/office/drawing/2014/main" id="{0188CA41-347D-4BE3-8B2B-4566753C7B97}"/>
                </a:ext>
              </a:extLst>
            </p:cNvPr>
            <p:cNvSpPr/>
            <p:nvPr/>
          </p:nvSpPr>
          <p:spPr>
            <a:xfrm>
              <a:off x="9041279" y="5252984"/>
              <a:ext cx="428625" cy="444855"/>
            </a:xfrm>
            <a:prstGeom prst="rect">
              <a:avLst/>
            </a:prstGeom>
            <a:solidFill>
              <a:srgbClr val="ED7D31">
                <a:alpha val="25098"/>
              </a:srgb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93" name="Rectangle 292">
              <a:extLst>
                <a:ext uri="{FF2B5EF4-FFF2-40B4-BE49-F238E27FC236}">
                  <a16:creationId xmlns:a16="http://schemas.microsoft.com/office/drawing/2014/main" id="{5BEF6C8E-02A4-432A-958E-7A3651E60A46}"/>
                </a:ext>
              </a:extLst>
            </p:cNvPr>
            <p:cNvSpPr/>
            <p:nvPr/>
          </p:nvSpPr>
          <p:spPr>
            <a:xfrm>
              <a:off x="9481272" y="5252984"/>
              <a:ext cx="428625" cy="444855"/>
            </a:xfrm>
            <a:prstGeom prst="rect">
              <a:avLst/>
            </a:prstGeom>
            <a:solidFill>
              <a:srgbClr val="ED7D31">
                <a:alpha val="25098"/>
              </a:srgb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94" name="Rectangle 293">
              <a:extLst>
                <a:ext uri="{FF2B5EF4-FFF2-40B4-BE49-F238E27FC236}">
                  <a16:creationId xmlns:a16="http://schemas.microsoft.com/office/drawing/2014/main" id="{A8D59519-D8CE-471F-AFDB-ED05B7AAAB5A}"/>
                </a:ext>
              </a:extLst>
            </p:cNvPr>
            <p:cNvSpPr/>
            <p:nvPr/>
          </p:nvSpPr>
          <p:spPr>
            <a:xfrm>
              <a:off x="8615359" y="5711107"/>
              <a:ext cx="428625" cy="444855"/>
            </a:xfrm>
            <a:prstGeom prst="rect">
              <a:avLst/>
            </a:prstGeom>
            <a:solidFill>
              <a:srgbClr val="ED7D31">
                <a:alpha val="25098"/>
              </a:srgb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95" name="Rectangle 294">
              <a:extLst>
                <a:ext uri="{FF2B5EF4-FFF2-40B4-BE49-F238E27FC236}">
                  <a16:creationId xmlns:a16="http://schemas.microsoft.com/office/drawing/2014/main" id="{2D1F47BB-32C5-4A76-BAC9-8EE737436C3D}"/>
                </a:ext>
              </a:extLst>
            </p:cNvPr>
            <p:cNvSpPr/>
            <p:nvPr/>
          </p:nvSpPr>
          <p:spPr>
            <a:xfrm>
              <a:off x="9041279" y="5708747"/>
              <a:ext cx="428625" cy="444855"/>
            </a:xfrm>
            <a:prstGeom prst="rect">
              <a:avLst/>
            </a:prstGeom>
            <a:solidFill>
              <a:srgbClr val="ED7D31">
                <a:alpha val="25098"/>
              </a:srgb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96" name="Rectangle 295">
              <a:extLst>
                <a:ext uri="{FF2B5EF4-FFF2-40B4-BE49-F238E27FC236}">
                  <a16:creationId xmlns:a16="http://schemas.microsoft.com/office/drawing/2014/main" id="{7AAAECCD-9CDA-45D6-BBDF-87ADCEE532C5}"/>
                </a:ext>
              </a:extLst>
            </p:cNvPr>
            <p:cNvSpPr/>
            <p:nvPr/>
          </p:nvSpPr>
          <p:spPr>
            <a:xfrm>
              <a:off x="9481272" y="5708747"/>
              <a:ext cx="428625" cy="444855"/>
            </a:xfrm>
            <a:prstGeom prst="rect">
              <a:avLst/>
            </a:prstGeom>
            <a:solidFill>
              <a:srgbClr val="ED7D31">
                <a:alpha val="25098"/>
              </a:srgb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97" name="Rectangle 296">
            <a:extLst>
              <a:ext uri="{FF2B5EF4-FFF2-40B4-BE49-F238E27FC236}">
                <a16:creationId xmlns:a16="http://schemas.microsoft.com/office/drawing/2014/main" id="{F11AF11B-4BD8-4D90-A5D4-C4DD38F4616C}"/>
              </a:ext>
            </a:extLst>
          </p:cNvPr>
          <p:cNvSpPr/>
          <p:nvPr/>
        </p:nvSpPr>
        <p:spPr>
          <a:xfrm>
            <a:off x="9942624" y="3651039"/>
            <a:ext cx="428625" cy="444855"/>
          </a:xfrm>
          <a:prstGeom prst="rect">
            <a:avLst/>
          </a:prstGeom>
          <a:solidFill>
            <a:srgbClr val="ED7D31">
              <a:alpha val="25098"/>
            </a:srgb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298" name="Group 297">
            <a:extLst>
              <a:ext uri="{FF2B5EF4-FFF2-40B4-BE49-F238E27FC236}">
                <a16:creationId xmlns:a16="http://schemas.microsoft.com/office/drawing/2014/main" id="{7C86F8ED-530A-44D4-AB2C-C6075F69DDF1}"/>
              </a:ext>
            </a:extLst>
          </p:cNvPr>
          <p:cNvGrpSpPr/>
          <p:nvPr/>
        </p:nvGrpSpPr>
        <p:grpSpPr>
          <a:xfrm>
            <a:off x="4104873" y="3496431"/>
            <a:ext cx="1294538" cy="1347833"/>
            <a:chOff x="8615359" y="4808129"/>
            <a:chExt cx="1294538" cy="1347833"/>
          </a:xfrm>
        </p:grpSpPr>
        <p:sp>
          <p:nvSpPr>
            <p:cNvPr id="299" name="Rectangle 298">
              <a:extLst>
                <a:ext uri="{FF2B5EF4-FFF2-40B4-BE49-F238E27FC236}">
                  <a16:creationId xmlns:a16="http://schemas.microsoft.com/office/drawing/2014/main" id="{51612A4C-5AB4-4E26-ACB2-F3C01C981AB9}"/>
                </a:ext>
              </a:extLst>
            </p:cNvPr>
            <p:cNvSpPr/>
            <p:nvPr/>
          </p:nvSpPr>
          <p:spPr>
            <a:xfrm>
              <a:off x="8615359" y="4810489"/>
              <a:ext cx="428625" cy="444855"/>
            </a:xfrm>
            <a:prstGeom prst="rect">
              <a:avLst/>
            </a:prstGeom>
            <a:solidFill>
              <a:srgbClr val="ED7D31">
                <a:alpha val="25098"/>
              </a:srgb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00" name="Rectangle 299">
              <a:extLst>
                <a:ext uri="{FF2B5EF4-FFF2-40B4-BE49-F238E27FC236}">
                  <a16:creationId xmlns:a16="http://schemas.microsoft.com/office/drawing/2014/main" id="{41989FD9-B48A-44A7-852A-60B912ECF461}"/>
                </a:ext>
              </a:extLst>
            </p:cNvPr>
            <p:cNvSpPr/>
            <p:nvPr/>
          </p:nvSpPr>
          <p:spPr>
            <a:xfrm>
              <a:off x="9041279" y="4808129"/>
              <a:ext cx="428625" cy="444855"/>
            </a:xfrm>
            <a:prstGeom prst="rect">
              <a:avLst/>
            </a:prstGeom>
            <a:solidFill>
              <a:srgbClr val="ED7D31">
                <a:alpha val="25098"/>
              </a:srgb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01" name="Rectangle 300">
              <a:extLst>
                <a:ext uri="{FF2B5EF4-FFF2-40B4-BE49-F238E27FC236}">
                  <a16:creationId xmlns:a16="http://schemas.microsoft.com/office/drawing/2014/main" id="{447B4CAF-F780-4784-9D69-EA406A007E7A}"/>
                </a:ext>
              </a:extLst>
            </p:cNvPr>
            <p:cNvSpPr/>
            <p:nvPr/>
          </p:nvSpPr>
          <p:spPr>
            <a:xfrm>
              <a:off x="9481272" y="4808129"/>
              <a:ext cx="428625" cy="444855"/>
            </a:xfrm>
            <a:prstGeom prst="rect">
              <a:avLst/>
            </a:prstGeom>
            <a:solidFill>
              <a:srgbClr val="ED7D31">
                <a:alpha val="25098"/>
              </a:srgb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02" name="Rectangle 301">
              <a:extLst>
                <a:ext uri="{FF2B5EF4-FFF2-40B4-BE49-F238E27FC236}">
                  <a16:creationId xmlns:a16="http://schemas.microsoft.com/office/drawing/2014/main" id="{D372C7BE-CBC1-4439-84D6-49474804979D}"/>
                </a:ext>
              </a:extLst>
            </p:cNvPr>
            <p:cNvSpPr/>
            <p:nvPr/>
          </p:nvSpPr>
          <p:spPr>
            <a:xfrm>
              <a:off x="8615359" y="5255344"/>
              <a:ext cx="428625" cy="444855"/>
            </a:xfrm>
            <a:prstGeom prst="rect">
              <a:avLst/>
            </a:prstGeom>
            <a:solidFill>
              <a:srgbClr val="ED7D31">
                <a:alpha val="25098"/>
              </a:srgb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03" name="Rectangle 302">
              <a:extLst>
                <a:ext uri="{FF2B5EF4-FFF2-40B4-BE49-F238E27FC236}">
                  <a16:creationId xmlns:a16="http://schemas.microsoft.com/office/drawing/2014/main" id="{DC1FEFF4-D61B-4A0C-B61C-62D4604C197B}"/>
                </a:ext>
              </a:extLst>
            </p:cNvPr>
            <p:cNvSpPr/>
            <p:nvPr/>
          </p:nvSpPr>
          <p:spPr>
            <a:xfrm>
              <a:off x="9041279" y="5252984"/>
              <a:ext cx="428625" cy="444855"/>
            </a:xfrm>
            <a:prstGeom prst="rect">
              <a:avLst/>
            </a:prstGeom>
            <a:solidFill>
              <a:srgbClr val="ED7D31">
                <a:alpha val="25098"/>
              </a:srgb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04" name="Rectangle 303">
              <a:extLst>
                <a:ext uri="{FF2B5EF4-FFF2-40B4-BE49-F238E27FC236}">
                  <a16:creationId xmlns:a16="http://schemas.microsoft.com/office/drawing/2014/main" id="{8E85C9F1-CD63-497A-9DC2-8509A89CB585}"/>
                </a:ext>
              </a:extLst>
            </p:cNvPr>
            <p:cNvSpPr/>
            <p:nvPr/>
          </p:nvSpPr>
          <p:spPr>
            <a:xfrm>
              <a:off x="9481272" y="5252984"/>
              <a:ext cx="428625" cy="444855"/>
            </a:xfrm>
            <a:prstGeom prst="rect">
              <a:avLst/>
            </a:prstGeom>
            <a:solidFill>
              <a:srgbClr val="ED7D31">
                <a:alpha val="25098"/>
              </a:srgb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05" name="Rectangle 304">
              <a:extLst>
                <a:ext uri="{FF2B5EF4-FFF2-40B4-BE49-F238E27FC236}">
                  <a16:creationId xmlns:a16="http://schemas.microsoft.com/office/drawing/2014/main" id="{485819AA-8254-4F5F-AC97-8AD704D84503}"/>
                </a:ext>
              </a:extLst>
            </p:cNvPr>
            <p:cNvSpPr/>
            <p:nvPr/>
          </p:nvSpPr>
          <p:spPr>
            <a:xfrm>
              <a:off x="8615359" y="5711107"/>
              <a:ext cx="428625" cy="444855"/>
            </a:xfrm>
            <a:prstGeom prst="rect">
              <a:avLst/>
            </a:prstGeom>
            <a:solidFill>
              <a:srgbClr val="ED7D31">
                <a:alpha val="25098"/>
              </a:srgb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06" name="Rectangle 305">
              <a:extLst>
                <a:ext uri="{FF2B5EF4-FFF2-40B4-BE49-F238E27FC236}">
                  <a16:creationId xmlns:a16="http://schemas.microsoft.com/office/drawing/2014/main" id="{0B0D8234-F06D-4C40-924A-D1771A18A2E8}"/>
                </a:ext>
              </a:extLst>
            </p:cNvPr>
            <p:cNvSpPr/>
            <p:nvPr/>
          </p:nvSpPr>
          <p:spPr>
            <a:xfrm>
              <a:off x="9041279" y="5708747"/>
              <a:ext cx="428625" cy="444855"/>
            </a:xfrm>
            <a:prstGeom prst="rect">
              <a:avLst/>
            </a:prstGeom>
            <a:solidFill>
              <a:srgbClr val="ED7D31">
                <a:alpha val="25098"/>
              </a:srgb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07" name="Rectangle 306">
              <a:extLst>
                <a:ext uri="{FF2B5EF4-FFF2-40B4-BE49-F238E27FC236}">
                  <a16:creationId xmlns:a16="http://schemas.microsoft.com/office/drawing/2014/main" id="{3C04D1C0-5917-4C4C-9C11-66CC565A6835}"/>
                </a:ext>
              </a:extLst>
            </p:cNvPr>
            <p:cNvSpPr/>
            <p:nvPr/>
          </p:nvSpPr>
          <p:spPr>
            <a:xfrm>
              <a:off x="9481272" y="5708747"/>
              <a:ext cx="428625" cy="444855"/>
            </a:xfrm>
            <a:prstGeom prst="rect">
              <a:avLst/>
            </a:prstGeom>
            <a:solidFill>
              <a:srgbClr val="ED7D31">
                <a:alpha val="25098"/>
              </a:srgb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308" name="Rectangle 307">
            <a:extLst>
              <a:ext uri="{FF2B5EF4-FFF2-40B4-BE49-F238E27FC236}">
                <a16:creationId xmlns:a16="http://schemas.microsoft.com/office/drawing/2014/main" id="{1878D08C-6378-4B1F-AA22-CDDBE8531253}"/>
              </a:ext>
            </a:extLst>
          </p:cNvPr>
          <p:cNvSpPr/>
          <p:nvPr/>
        </p:nvSpPr>
        <p:spPr>
          <a:xfrm>
            <a:off x="10380503" y="3651039"/>
            <a:ext cx="428625" cy="444855"/>
          </a:xfrm>
          <a:prstGeom prst="rect">
            <a:avLst/>
          </a:prstGeom>
          <a:solidFill>
            <a:srgbClr val="ED7D31">
              <a:alpha val="25098"/>
            </a:srgb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309" name="Group 308">
            <a:extLst>
              <a:ext uri="{FF2B5EF4-FFF2-40B4-BE49-F238E27FC236}">
                <a16:creationId xmlns:a16="http://schemas.microsoft.com/office/drawing/2014/main" id="{06532F88-7629-4837-BA4D-8BE3E68FD269}"/>
              </a:ext>
            </a:extLst>
          </p:cNvPr>
          <p:cNvGrpSpPr/>
          <p:nvPr/>
        </p:nvGrpSpPr>
        <p:grpSpPr>
          <a:xfrm>
            <a:off x="4523909" y="3496431"/>
            <a:ext cx="1294538" cy="1347833"/>
            <a:chOff x="8615359" y="4808129"/>
            <a:chExt cx="1294538" cy="1347833"/>
          </a:xfrm>
        </p:grpSpPr>
        <p:sp>
          <p:nvSpPr>
            <p:cNvPr id="310" name="Rectangle 309">
              <a:extLst>
                <a:ext uri="{FF2B5EF4-FFF2-40B4-BE49-F238E27FC236}">
                  <a16:creationId xmlns:a16="http://schemas.microsoft.com/office/drawing/2014/main" id="{DDAF42BF-D1E0-4275-AAB5-8758937EA50F}"/>
                </a:ext>
              </a:extLst>
            </p:cNvPr>
            <p:cNvSpPr/>
            <p:nvPr/>
          </p:nvSpPr>
          <p:spPr>
            <a:xfrm>
              <a:off x="8615359" y="4810489"/>
              <a:ext cx="428625" cy="444855"/>
            </a:xfrm>
            <a:prstGeom prst="rect">
              <a:avLst/>
            </a:prstGeom>
            <a:solidFill>
              <a:srgbClr val="ED7D31">
                <a:alpha val="25098"/>
              </a:srgb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11" name="Rectangle 310">
              <a:extLst>
                <a:ext uri="{FF2B5EF4-FFF2-40B4-BE49-F238E27FC236}">
                  <a16:creationId xmlns:a16="http://schemas.microsoft.com/office/drawing/2014/main" id="{9F352961-67A6-4EEF-AB39-0D0334D4C64D}"/>
                </a:ext>
              </a:extLst>
            </p:cNvPr>
            <p:cNvSpPr/>
            <p:nvPr/>
          </p:nvSpPr>
          <p:spPr>
            <a:xfrm>
              <a:off x="9041279" y="4808129"/>
              <a:ext cx="428625" cy="444855"/>
            </a:xfrm>
            <a:prstGeom prst="rect">
              <a:avLst/>
            </a:prstGeom>
            <a:solidFill>
              <a:srgbClr val="ED7D31">
                <a:alpha val="25098"/>
              </a:srgb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12" name="Rectangle 311">
              <a:extLst>
                <a:ext uri="{FF2B5EF4-FFF2-40B4-BE49-F238E27FC236}">
                  <a16:creationId xmlns:a16="http://schemas.microsoft.com/office/drawing/2014/main" id="{1B020423-36B3-4AB6-91BE-5256127C8BF0}"/>
                </a:ext>
              </a:extLst>
            </p:cNvPr>
            <p:cNvSpPr/>
            <p:nvPr/>
          </p:nvSpPr>
          <p:spPr>
            <a:xfrm>
              <a:off x="9481272" y="4808129"/>
              <a:ext cx="428625" cy="444855"/>
            </a:xfrm>
            <a:prstGeom prst="rect">
              <a:avLst/>
            </a:prstGeom>
            <a:solidFill>
              <a:srgbClr val="ED7D31">
                <a:alpha val="25098"/>
              </a:srgb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13" name="Rectangle 312">
              <a:extLst>
                <a:ext uri="{FF2B5EF4-FFF2-40B4-BE49-F238E27FC236}">
                  <a16:creationId xmlns:a16="http://schemas.microsoft.com/office/drawing/2014/main" id="{741B074D-129F-4E6A-A416-2BC8CB3572BD}"/>
                </a:ext>
              </a:extLst>
            </p:cNvPr>
            <p:cNvSpPr/>
            <p:nvPr/>
          </p:nvSpPr>
          <p:spPr>
            <a:xfrm>
              <a:off x="8615359" y="5255344"/>
              <a:ext cx="428625" cy="444855"/>
            </a:xfrm>
            <a:prstGeom prst="rect">
              <a:avLst/>
            </a:prstGeom>
            <a:solidFill>
              <a:srgbClr val="ED7D31">
                <a:alpha val="25098"/>
              </a:srgb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14" name="Rectangle 313">
              <a:extLst>
                <a:ext uri="{FF2B5EF4-FFF2-40B4-BE49-F238E27FC236}">
                  <a16:creationId xmlns:a16="http://schemas.microsoft.com/office/drawing/2014/main" id="{DBE9E920-2FF6-4386-8184-A481DB7B327D}"/>
                </a:ext>
              </a:extLst>
            </p:cNvPr>
            <p:cNvSpPr/>
            <p:nvPr/>
          </p:nvSpPr>
          <p:spPr>
            <a:xfrm>
              <a:off x="9041279" y="5252984"/>
              <a:ext cx="428625" cy="444855"/>
            </a:xfrm>
            <a:prstGeom prst="rect">
              <a:avLst/>
            </a:prstGeom>
            <a:solidFill>
              <a:srgbClr val="ED7D31">
                <a:alpha val="25098"/>
              </a:srgb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15" name="Rectangle 314">
              <a:extLst>
                <a:ext uri="{FF2B5EF4-FFF2-40B4-BE49-F238E27FC236}">
                  <a16:creationId xmlns:a16="http://schemas.microsoft.com/office/drawing/2014/main" id="{0C3E704C-F6D3-4DBF-B8E6-1A1DC8772B99}"/>
                </a:ext>
              </a:extLst>
            </p:cNvPr>
            <p:cNvSpPr/>
            <p:nvPr/>
          </p:nvSpPr>
          <p:spPr>
            <a:xfrm>
              <a:off x="9481272" y="5252984"/>
              <a:ext cx="428625" cy="444855"/>
            </a:xfrm>
            <a:prstGeom prst="rect">
              <a:avLst/>
            </a:prstGeom>
            <a:solidFill>
              <a:srgbClr val="ED7D31">
                <a:alpha val="25098"/>
              </a:srgb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16" name="Rectangle 315">
              <a:extLst>
                <a:ext uri="{FF2B5EF4-FFF2-40B4-BE49-F238E27FC236}">
                  <a16:creationId xmlns:a16="http://schemas.microsoft.com/office/drawing/2014/main" id="{0B3ECACF-C034-44F6-B468-93634D90456D}"/>
                </a:ext>
              </a:extLst>
            </p:cNvPr>
            <p:cNvSpPr/>
            <p:nvPr/>
          </p:nvSpPr>
          <p:spPr>
            <a:xfrm>
              <a:off x="8615359" y="5711107"/>
              <a:ext cx="428625" cy="444855"/>
            </a:xfrm>
            <a:prstGeom prst="rect">
              <a:avLst/>
            </a:prstGeom>
            <a:solidFill>
              <a:srgbClr val="ED7D31">
                <a:alpha val="25098"/>
              </a:srgb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17" name="Rectangle 316">
              <a:extLst>
                <a:ext uri="{FF2B5EF4-FFF2-40B4-BE49-F238E27FC236}">
                  <a16:creationId xmlns:a16="http://schemas.microsoft.com/office/drawing/2014/main" id="{AB1ACBBF-7ED1-44EB-8C2E-104E48C816A8}"/>
                </a:ext>
              </a:extLst>
            </p:cNvPr>
            <p:cNvSpPr/>
            <p:nvPr/>
          </p:nvSpPr>
          <p:spPr>
            <a:xfrm>
              <a:off x="9041279" y="5708747"/>
              <a:ext cx="428625" cy="444855"/>
            </a:xfrm>
            <a:prstGeom prst="rect">
              <a:avLst/>
            </a:prstGeom>
            <a:solidFill>
              <a:srgbClr val="ED7D31">
                <a:alpha val="25098"/>
              </a:srgb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18" name="Rectangle 317">
              <a:extLst>
                <a:ext uri="{FF2B5EF4-FFF2-40B4-BE49-F238E27FC236}">
                  <a16:creationId xmlns:a16="http://schemas.microsoft.com/office/drawing/2014/main" id="{0CFD8F86-035A-4BB5-B8C8-F69E7EF948C2}"/>
                </a:ext>
              </a:extLst>
            </p:cNvPr>
            <p:cNvSpPr/>
            <p:nvPr/>
          </p:nvSpPr>
          <p:spPr>
            <a:xfrm>
              <a:off x="9481272" y="5708747"/>
              <a:ext cx="428625" cy="444855"/>
            </a:xfrm>
            <a:prstGeom prst="rect">
              <a:avLst/>
            </a:prstGeom>
            <a:solidFill>
              <a:srgbClr val="ED7D31">
                <a:alpha val="25098"/>
              </a:srgb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319" name="Rectangle 318">
            <a:extLst>
              <a:ext uri="{FF2B5EF4-FFF2-40B4-BE49-F238E27FC236}">
                <a16:creationId xmlns:a16="http://schemas.microsoft.com/office/drawing/2014/main" id="{108498A6-67E0-4AC0-9978-BB3E05A21730}"/>
              </a:ext>
            </a:extLst>
          </p:cNvPr>
          <p:cNvSpPr/>
          <p:nvPr/>
        </p:nvSpPr>
        <p:spPr>
          <a:xfrm>
            <a:off x="10799539" y="3651039"/>
            <a:ext cx="428625" cy="444855"/>
          </a:xfrm>
          <a:prstGeom prst="rect">
            <a:avLst/>
          </a:prstGeom>
          <a:solidFill>
            <a:srgbClr val="ED7D31">
              <a:alpha val="25098"/>
            </a:srgb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0" name="Title 2">
            <a:extLst>
              <a:ext uri="{FF2B5EF4-FFF2-40B4-BE49-F238E27FC236}">
                <a16:creationId xmlns:a16="http://schemas.microsoft.com/office/drawing/2014/main" id="{E0AB2F6F-AD6C-4722-9FE6-1E5E6DA486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0881"/>
            <a:ext cx="10515600" cy="926154"/>
          </a:xfrm>
          <a:effectLst/>
        </p:spPr>
        <p:txBody>
          <a:bodyPr>
            <a:noAutofit/>
          </a:bodyPr>
          <a:lstStyle/>
          <a:p>
            <a:pPr algn="ctr"/>
            <a:r>
              <a:rPr lang="ja-JP" altLang="en-US" sz="3200" dirty="0"/>
              <a:t>画像認識</a:t>
            </a:r>
            <a:br>
              <a:rPr lang="en-US" altLang="ja-JP" sz="3200" dirty="0"/>
            </a:br>
            <a:r>
              <a:rPr lang="ja-JP" altLang="en-US" sz="2000" dirty="0"/>
              <a:t>畳み込みニューラルネットワーク</a:t>
            </a:r>
            <a:endParaRPr kumimoji="1" lang="ja-JP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847921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1" grpId="0" animBg="1"/>
      <p:bldP spid="111" grpId="1" animBg="1"/>
      <p:bldP spid="190" grpId="0" animBg="1"/>
      <p:bldP spid="190" grpId="1" animBg="1"/>
      <p:bldP spid="201" grpId="0" animBg="1"/>
      <p:bldP spid="201" grpId="1" animBg="1"/>
      <p:bldP spid="212" grpId="0" animBg="1"/>
      <p:bldP spid="212" grpId="1" animBg="1"/>
      <p:bldP spid="223" grpId="0" animBg="1"/>
      <p:bldP spid="223" grpId="1" animBg="1"/>
      <p:bldP spid="242" grpId="0" animBg="1"/>
      <p:bldP spid="242" grpId="1" animBg="1"/>
      <p:bldP spid="253" grpId="0" animBg="1"/>
      <p:bldP spid="253" grpId="1" animBg="1"/>
      <p:bldP spid="264" grpId="0" animBg="1"/>
      <p:bldP spid="264" grpId="1" animBg="1"/>
      <p:bldP spid="275" grpId="0" animBg="1"/>
      <p:bldP spid="275" grpId="1" animBg="1"/>
      <p:bldP spid="286" grpId="0" animBg="1"/>
      <p:bldP spid="286" grpId="1" animBg="1"/>
      <p:bldP spid="297" grpId="0" animBg="1"/>
      <p:bldP spid="297" grpId="1" animBg="1"/>
      <p:bldP spid="308" grpId="0" animBg="1"/>
      <p:bldP spid="308" grpId="1" animBg="1"/>
      <p:bldP spid="319" grpId="0" animBg="1"/>
      <p:bldP spid="319" grpId="1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E182FB2A-A454-4922-8B57-2C3FDA6A79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88864" y="390993"/>
            <a:ext cx="1499564" cy="5539206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36435BE2-8EA8-46C8-8673-99C48FEA22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57527" y="1768143"/>
            <a:ext cx="749784" cy="2784906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EB5DE538-AA5E-4479-8AB8-DC12C5B92BE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401050" y="1109069"/>
            <a:ext cx="994610" cy="3703004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E02D58F9-992E-4D48-9AE6-FC6BB365A96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443277" y="1768143"/>
            <a:ext cx="749784" cy="2784906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ACC62BFE-6407-4C2D-9433-A05C4CF4BA2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686800" y="1109069"/>
            <a:ext cx="994610" cy="3703004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9BFBCC3C-9D75-490D-91C6-B13043B022E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748077" y="1768143"/>
            <a:ext cx="749784" cy="2784906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BA7FCFC7-C181-492E-8DB4-7F5BE4A5350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991600" y="1109069"/>
            <a:ext cx="994610" cy="3703004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394A66CB-7712-418A-874D-98A83FC2A680}"/>
              </a:ext>
            </a:extLst>
          </p:cNvPr>
          <p:cNvSpPr txBox="1"/>
          <p:nvPr/>
        </p:nvSpPr>
        <p:spPr>
          <a:xfrm>
            <a:off x="6497861" y="5748931"/>
            <a:ext cx="2197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畳み込みレイヤ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1CFD975-18F5-46EC-B5D7-CE5D3405A71B}"/>
              </a:ext>
            </a:extLst>
          </p:cNvPr>
          <p:cNvSpPr txBox="1"/>
          <p:nvPr/>
        </p:nvSpPr>
        <p:spPr>
          <a:xfrm>
            <a:off x="4997394" y="5082004"/>
            <a:ext cx="19177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フィルター（数枚）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4178B41-5BEF-413E-BDFA-1F491656988D}"/>
              </a:ext>
            </a:extLst>
          </p:cNvPr>
          <p:cNvSpPr txBox="1"/>
          <p:nvPr/>
        </p:nvSpPr>
        <p:spPr>
          <a:xfrm>
            <a:off x="8225227" y="5082004"/>
            <a:ext cx="19177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出力（数枚）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761FCA4-D206-4D2B-98C5-A0BC2447BDE2}"/>
              </a:ext>
            </a:extLst>
          </p:cNvPr>
          <p:cNvSpPr/>
          <p:nvPr/>
        </p:nvSpPr>
        <p:spPr>
          <a:xfrm>
            <a:off x="4552949" y="800100"/>
            <a:ext cx="6096001" cy="566737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66814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2" grpId="0"/>
      <p:bldP spid="33" grpId="0"/>
      <p:bldP spid="5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E182FB2A-A454-4922-8B57-2C3FDA6A79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88864" y="390993"/>
            <a:ext cx="1499564" cy="5539206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394A66CB-7712-418A-874D-98A83FC2A680}"/>
              </a:ext>
            </a:extLst>
          </p:cNvPr>
          <p:cNvSpPr txBox="1"/>
          <p:nvPr/>
        </p:nvSpPr>
        <p:spPr>
          <a:xfrm rot="5400000">
            <a:off x="3934285" y="3040014"/>
            <a:ext cx="2197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畳み込みレイヤ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761FCA4-D206-4D2B-98C5-A0BC2447BDE2}"/>
              </a:ext>
            </a:extLst>
          </p:cNvPr>
          <p:cNvSpPr/>
          <p:nvPr/>
        </p:nvSpPr>
        <p:spPr>
          <a:xfrm>
            <a:off x="4800600" y="1190252"/>
            <a:ext cx="504826" cy="406885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6755705-17D1-455D-AD9E-3029362D9D0F}"/>
              </a:ext>
            </a:extLst>
          </p:cNvPr>
          <p:cNvSpPr txBox="1"/>
          <p:nvPr/>
        </p:nvSpPr>
        <p:spPr>
          <a:xfrm rot="5400000">
            <a:off x="5005847" y="3040014"/>
            <a:ext cx="2197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畳み込みレイヤ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1484C6B-A037-4ED4-A589-C37B476E1D51}"/>
              </a:ext>
            </a:extLst>
          </p:cNvPr>
          <p:cNvSpPr/>
          <p:nvPr/>
        </p:nvSpPr>
        <p:spPr>
          <a:xfrm>
            <a:off x="5872162" y="1614570"/>
            <a:ext cx="504826" cy="322022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FF5493F-777F-45D2-A206-4450831E683A}"/>
              </a:ext>
            </a:extLst>
          </p:cNvPr>
          <p:cNvSpPr txBox="1"/>
          <p:nvPr/>
        </p:nvSpPr>
        <p:spPr>
          <a:xfrm rot="5400000">
            <a:off x="6008433" y="3040014"/>
            <a:ext cx="2197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畳み込みレイヤ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023A2BF-6B4E-45F0-AEEE-8F0ACC39220D}"/>
              </a:ext>
            </a:extLst>
          </p:cNvPr>
          <p:cNvSpPr/>
          <p:nvPr/>
        </p:nvSpPr>
        <p:spPr>
          <a:xfrm>
            <a:off x="6874748" y="1915461"/>
            <a:ext cx="504826" cy="261844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3C7503F-AF91-4674-952A-3704E5DBD94B}"/>
              </a:ext>
            </a:extLst>
          </p:cNvPr>
          <p:cNvSpPr/>
          <p:nvPr/>
        </p:nvSpPr>
        <p:spPr>
          <a:xfrm>
            <a:off x="7877334" y="1915460"/>
            <a:ext cx="504826" cy="261844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94A94F3-8EC3-4B1A-AE67-CFB868F1C768}"/>
              </a:ext>
            </a:extLst>
          </p:cNvPr>
          <p:cNvSpPr txBox="1"/>
          <p:nvPr/>
        </p:nvSpPr>
        <p:spPr>
          <a:xfrm rot="5400000">
            <a:off x="7031141" y="2975930"/>
            <a:ext cx="2197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全結合層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AF5DF8B-8457-4B82-A544-63F2D269FCFE}"/>
              </a:ext>
            </a:extLst>
          </p:cNvPr>
          <p:cNvSpPr txBox="1"/>
          <p:nvPr/>
        </p:nvSpPr>
        <p:spPr>
          <a:xfrm>
            <a:off x="9217441" y="3059667"/>
            <a:ext cx="10832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出力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6002BD3D-E313-4B65-BA24-D49770E98969}"/>
              </a:ext>
            </a:extLst>
          </p:cNvPr>
          <p:cNvSpPr/>
          <p:nvPr/>
        </p:nvSpPr>
        <p:spPr>
          <a:xfrm>
            <a:off x="8618598" y="2896671"/>
            <a:ext cx="675043" cy="695325"/>
          </a:xfrm>
          <a:prstGeom prst="rightArrow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F8D559C-DDB5-4367-A953-C6386CFE4DCF}"/>
              </a:ext>
            </a:extLst>
          </p:cNvPr>
          <p:cNvSpPr txBox="1"/>
          <p:nvPr/>
        </p:nvSpPr>
        <p:spPr>
          <a:xfrm>
            <a:off x="4195380" y="5787041"/>
            <a:ext cx="1630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大きな特徴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FA4BC21-2986-4147-BD66-D525AE4A5C0B}"/>
              </a:ext>
            </a:extLst>
          </p:cNvPr>
          <p:cNvSpPr txBox="1"/>
          <p:nvPr/>
        </p:nvSpPr>
        <p:spPr>
          <a:xfrm>
            <a:off x="6585625" y="5799789"/>
            <a:ext cx="1291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細かい特徴</a:t>
            </a:r>
          </a:p>
        </p:txBody>
      </p:sp>
      <p:sp>
        <p:nvSpPr>
          <p:cNvPr id="44" name="Arrow: Right 43">
            <a:extLst>
              <a:ext uri="{FF2B5EF4-FFF2-40B4-BE49-F238E27FC236}">
                <a16:creationId xmlns:a16="http://schemas.microsoft.com/office/drawing/2014/main" id="{645F35EA-E597-45CB-A08F-11162EB4D938}"/>
              </a:ext>
            </a:extLst>
          </p:cNvPr>
          <p:cNvSpPr/>
          <p:nvPr/>
        </p:nvSpPr>
        <p:spPr>
          <a:xfrm>
            <a:off x="5777528" y="5608217"/>
            <a:ext cx="675043" cy="695325"/>
          </a:xfrm>
          <a:prstGeom prst="rightArrow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Title 2">
            <a:extLst>
              <a:ext uri="{FF2B5EF4-FFF2-40B4-BE49-F238E27FC236}">
                <a16:creationId xmlns:a16="http://schemas.microsoft.com/office/drawing/2014/main" id="{D374EEF8-7FA3-4E0E-A3CD-98890551C4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0881"/>
            <a:ext cx="10515600" cy="926154"/>
          </a:xfrm>
          <a:effectLst/>
        </p:spPr>
        <p:txBody>
          <a:bodyPr>
            <a:noAutofit/>
          </a:bodyPr>
          <a:lstStyle/>
          <a:p>
            <a:pPr algn="ctr"/>
            <a:r>
              <a:rPr lang="ja-JP" altLang="en-US" sz="3200" dirty="0"/>
              <a:t>画像認識</a:t>
            </a:r>
            <a:br>
              <a:rPr lang="en-US" altLang="ja-JP" sz="3200" dirty="0"/>
            </a:br>
            <a:r>
              <a:rPr lang="ja-JP" altLang="en-US" sz="2000" dirty="0"/>
              <a:t>畳み込みニューラルネットワーク</a:t>
            </a:r>
            <a:endParaRPr kumimoji="1" lang="ja-JP" altLang="en-US" sz="3200" dirty="0"/>
          </a:p>
        </p:txBody>
      </p:sp>
    </p:spTree>
    <p:extLst>
      <p:ext uri="{BB962C8B-B14F-4D97-AF65-F5344CB8AC3E}">
        <p14:creationId xmlns:p14="http://schemas.microsoft.com/office/powerpoint/2010/main" val="887965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5" grpId="0" animBg="1"/>
      <p:bldP spid="34" grpId="0"/>
      <p:bldP spid="35" grpId="0" animBg="1"/>
      <p:bldP spid="36" grpId="0"/>
      <p:bldP spid="37" grpId="0" animBg="1"/>
      <p:bldP spid="38" grpId="0" animBg="1"/>
      <p:bldP spid="39" grpId="0"/>
      <p:bldP spid="41" grpId="0"/>
      <p:bldP spid="6" grpId="0" animBg="1"/>
      <p:bldP spid="42" grpId="0"/>
      <p:bldP spid="43" grpId="0"/>
      <p:bldP spid="44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53D839C-EC56-4DA1-B039-E9C286292A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20117"/>
            <a:ext cx="10515600" cy="5627763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altLang="ja-JP" sz="5400" dirty="0"/>
              <a:t>MNIST</a:t>
            </a:r>
            <a:r>
              <a:rPr lang="ja-JP" altLang="en-US" sz="5400" dirty="0"/>
              <a:t>の畳み込み</a:t>
            </a:r>
            <a:endParaRPr lang="en-US" altLang="ja-JP" sz="5400" dirty="0"/>
          </a:p>
          <a:p>
            <a:pPr marL="0" indent="0" algn="ctr">
              <a:buNone/>
            </a:pPr>
            <a:r>
              <a:rPr lang="ja-JP" altLang="en-US" sz="5400" dirty="0"/>
              <a:t>バージョンを作ってみましょう！</a:t>
            </a:r>
            <a:endParaRPr lang="en-US" altLang="ja-JP" sz="5400" dirty="0"/>
          </a:p>
        </p:txBody>
      </p:sp>
    </p:spTree>
    <p:extLst>
      <p:ext uri="{BB962C8B-B14F-4D97-AF65-F5344CB8AC3E}">
        <p14:creationId xmlns:p14="http://schemas.microsoft.com/office/powerpoint/2010/main" val="20389703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4C12E0D-4002-4DCA-8923-A04402F09D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0881"/>
            <a:ext cx="10515600" cy="926154"/>
          </a:xfrm>
          <a:effectLst/>
        </p:spPr>
        <p:txBody>
          <a:bodyPr>
            <a:noAutofit/>
          </a:bodyPr>
          <a:lstStyle/>
          <a:p>
            <a:pPr algn="ctr"/>
            <a:r>
              <a:rPr lang="ja-JP" altLang="en-US" sz="3200" dirty="0"/>
              <a:t>ニューラルネットワーク</a:t>
            </a:r>
            <a:br>
              <a:rPr lang="en-US" altLang="ja-JP" sz="3200" dirty="0"/>
            </a:br>
            <a:r>
              <a:rPr lang="ja-JP" altLang="en-US" sz="2000" dirty="0"/>
              <a:t>実際の神経細胞（ニューロン）から生まれたアイディア</a:t>
            </a:r>
            <a:endParaRPr kumimoji="1" lang="ja-JP" altLang="en-US" sz="3200" dirty="0"/>
          </a:p>
        </p:txBody>
      </p:sp>
      <p:pic>
        <p:nvPicPr>
          <p:cNvPr id="2052" name="Picture 4" descr="https://upload.wikimedia.org/wikipedia/commons/4/4c/Structure_of_Neuron.png">
            <a:extLst>
              <a:ext uri="{FF2B5EF4-FFF2-40B4-BE49-F238E27FC236}">
                <a16:creationId xmlns:a16="http://schemas.microsoft.com/office/drawing/2014/main" id="{EBD5268D-64EA-4BA0-9B9E-E17C8BC240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3574" y="2425417"/>
            <a:ext cx="7858486" cy="233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DC00B30-862D-494F-B266-61738997F934}"/>
              </a:ext>
            </a:extLst>
          </p:cNvPr>
          <p:cNvSpPr txBox="1"/>
          <p:nvPr/>
        </p:nvSpPr>
        <p:spPr>
          <a:xfrm>
            <a:off x="9634966" y="2690336"/>
            <a:ext cx="1135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軸索末端</a:t>
            </a:r>
            <a:endParaRPr kumimoji="1" lang="ja-JP" altLang="en-US" dirty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2D191E-1489-4171-A8E7-9089AA6E4927}"/>
              </a:ext>
            </a:extLst>
          </p:cNvPr>
          <p:cNvSpPr txBox="1"/>
          <p:nvPr/>
        </p:nvSpPr>
        <p:spPr>
          <a:xfrm>
            <a:off x="1980180" y="1915950"/>
            <a:ext cx="1135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樹状突起</a:t>
            </a:r>
            <a:endParaRPr kumimoji="1" lang="ja-JP" altLang="en-US" dirty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426337-113E-41DD-BEBD-5A5ACEF2D84C}"/>
              </a:ext>
            </a:extLst>
          </p:cNvPr>
          <p:cNvSpPr txBox="1"/>
          <p:nvPr/>
        </p:nvSpPr>
        <p:spPr>
          <a:xfrm>
            <a:off x="5089140" y="3059668"/>
            <a:ext cx="10068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軸索</a:t>
            </a:r>
            <a:endParaRPr kumimoji="1" lang="ja-JP" altLang="en-US" dirty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C030FA8-2DF6-406E-BCFE-03ECC2FEBBE7}"/>
              </a:ext>
            </a:extLst>
          </p:cNvPr>
          <p:cNvSpPr txBox="1"/>
          <p:nvPr/>
        </p:nvSpPr>
        <p:spPr>
          <a:xfrm>
            <a:off x="3929880" y="2579848"/>
            <a:ext cx="75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核</a:t>
            </a:r>
            <a:endParaRPr kumimoji="1" lang="ja-JP" altLang="en-US" dirty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4DB9453-56F9-464D-AA1A-76579A8DC9A7}"/>
              </a:ext>
            </a:extLst>
          </p:cNvPr>
          <p:cNvSpPr txBox="1"/>
          <p:nvPr/>
        </p:nvSpPr>
        <p:spPr>
          <a:xfrm>
            <a:off x="3426450" y="4942048"/>
            <a:ext cx="10068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細胞体</a:t>
            </a:r>
            <a:endParaRPr kumimoji="1" lang="ja-JP" altLang="en-US" dirty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7453AA9-398B-4CCA-A7B0-681EC31B4EA1}"/>
              </a:ext>
            </a:extLst>
          </p:cNvPr>
          <p:cNvSpPr txBox="1"/>
          <p:nvPr/>
        </p:nvSpPr>
        <p:spPr>
          <a:xfrm>
            <a:off x="6096000" y="4387873"/>
            <a:ext cx="1389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ミエリン鞘</a:t>
            </a:r>
            <a:endParaRPr kumimoji="1" lang="ja-JP" altLang="en-US" dirty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BAD6E0E-2E78-4430-9B22-683DC603C8B9}"/>
              </a:ext>
            </a:extLst>
          </p:cNvPr>
          <p:cNvCxnSpPr>
            <a:stCxn id="9" idx="2"/>
          </p:cNvCxnSpPr>
          <p:nvPr/>
        </p:nvCxnSpPr>
        <p:spPr>
          <a:xfrm>
            <a:off x="2547870" y="2285282"/>
            <a:ext cx="111510" cy="405054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A02298D-93A8-48E2-977A-472AC1B97749}"/>
              </a:ext>
            </a:extLst>
          </p:cNvPr>
          <p:cNvCxnSpPr>
            <a:cxnSpLocks/>
            <a:stCxn id="11" idx="2"/>
          </p:cNvCxnSpPr>
          <p:nvPr/>
        </p:nvCxnSpPr>
        <p:spPr>
          <a:xfrm flipH="1">
            <a:off x="3056137" y="2949180"/>
            <a:ext cx="1251443" cy="75568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584E323-0429-4C8B-A2AB-9674DC8FBE84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5592570" y="3429000"/>
            <a:ext cx="401445" cy="382938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2D37050-1C84-4D92-94AE-BB7AA9AF9CDF}"/>
              </a:ext>
            </a:extLst>
          </p:cNvPr>
          <p:cNvCxnSpPr>
            <a:cxnSpLocks/>
            <a:stCxn id="6" idx="2"/>
          </p:cNvCxnSpPr>
          <p:nvPr/>
        </p:nvCxnSpPr>
        <p:spPr>
          <a:xfrm flipH="1">
            <a:off x="9402060" y="3059668"/>
            <a:ext cx="800596" cy="369332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4F31286-3729-449A-ACC3-A3FFD50292B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6713220" y="3704860"/>
            <a:ext cx="77475" cy="683013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9E48BA4-9763-4C68-8CE5-F29D1D6BEC66}"/>
              </a:ext>
            </a:extLst>
          </p:cNvPr>
          <p:cNvCxnSpPr>
            <a:cxnSpLocks/>
            <a:stCxn id="12" idx="0"/>
          </p:cNvCxnSpPr>
          <p:nvPr/>
        </p:nvCxnSpPr>
        <p:spPr>
          <a:xfrm flipH="1" flipV="1">
            <a:off x="3276602" y="3749392"/>
            <a:ext cx="653278" cy="1192656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1648E12-1A35-43AD-A475-AAEBE4A95788}"/>
              </a:ext>
            </a:extLst>
          </p:cNvPr>
          <p:cNvCxnSpPr/>
          <p:nvPr/>
        </p:nvCxnSpPr>
        <p:spPr>
          <a:xfrm>
            <a:off x="4853940" y="3238500"/>
            <a:ext cx="147828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F883283-63F5-47C3-9ABB-D2BA62ECC43F}"/>
              </a:ext>
            </a:extLst>
          </p:cNvPr>
          <p:cNvCxnSpPr/>
          <p:nvPr/>
        </p:nvCxnSpPr>
        <p:spPr>
          <a:xfrm>
            <a:off x="3190740" y="5135880"/>
            <a:ext cx="147828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E1C6684-3CE2-4CA5-913A-9A295823F8C1}"/>
              </a:ext>
            </a:extLst>
          </p:cNvPr>
          <p:cNvCxnSpPr/>
          <p:nvPr/>
        </p:nvCxnSpPr>
        <p:spPr>
          <a:xfrm>
            <a:off x="6096000" y="4572000"/>
            <a:ext cx="147828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442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3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53D839C-EC56-4DA1-B039-E9C286292A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20117"/>
            <a:ext cx="10515600" cy="5627763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ja-JP" altLang="en-US" sz="5400" dirty="0"/>
              <a:t>それでは、演習へ！</a:t>
            </a:r>
            <a:endParaRPr lang="en-US" altLang="ja-JP" sz="5400" dirty="0"/>
          </a:p>
        </p:txBody>
      </p:sp>
    </p:spTree>
    <p:extLst>
      <p:ext uri="{BB962C8B-B14F-4D97-AF65-F5344CB8AC3E}">
        <p14:creationId xmlns:p14="http://schemas.microsoft.com/office/powerpoint/2010/main" val="95088373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53D839C-EC56-4DA1-B039-E9C286292A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20117"/>
            <a:ext cx="10515600" cy="5627763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ja-JP" altLang="en-US" sz="5400" dirty="0"/>
              <a:t>回帰</a:t>
            </a:r>
            <a:endParaRPr lang="en-US" altLang="ja-JP" sz="5400" dirty="0"/>
          </a:p>
        </p:txBody>
      </p:sp>
    </p:spTree>
    <p:extLst>
      <p:ext uri="{BB962C8B-B14F-4D97-AF65-F5344CB8AC3E}">
        <p14:creationId xmlns:p14="http://schemas.microsoft.com/office/powerpoint/2010/main" val="236973494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>
            <a:extLst>
              <a:ext uri="{FF2B5EF4-FFF2-40B4-BE49-F238E27FC236}">
                <a16:creationId xmlns:a16="http://schemas.microsoft.com/office/drawing/2014/main" id="{DEF1C262-D831-432C-AC2C-E3FD120133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0881"/>
            <a:ext cx="10515600" cy="926154"/>
          </a:xfrm>
          <a:effectLst/>
        </p:spPr>
        <p:txBody>
          <a:bodyPr>
            <a:noAutofit/>
          </a:bodyPr>
          <a:lstStyle/>
          <a:p>
            <a:pPr algn="ctr"/>
            <a:r>
              <a:rPr lang="ja-JP" altLang="en-US" sz="3200" dirty="0"/>
              <a:t>回帰</a:t>
            </a:r>
            <a:br>
              <a:rPr lang="en-US" altLang="ja-JP" sz="3200" dirty="0"/>
            </a:br>
            <a:r>
              <a:rPr lang="ja-JP" altLang="en-US" sz="2000" dirty="0"/>
              <a:t>将来を予測しましょう</a:t>
            </a:r>
            <a:endParaRPr kumimoji="1" lang="ja-JP" altLang="en-US" sz="3200" dirty="0"/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463A1ADA-D827-4442-ACAA-E604A497F1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1057"/>
            <a:ext cx="4465320" cy="3485884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ja-JP" altLang="en-US" sz="5400" dirty="0"/>
              <a:t>データ→関数</a:t>
            </a:r>
            <a:endParaRPr lang="en-US" altLang="ja-JP" sz="5400" dirty="0"/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E493F952-FA33-4081-836D-D6466CF54F2C}"/>
              </a:ext>
            </a:extLst>
          </p:cNvPr>
          <p:cNvSpPr txBox="1">
            <a:spLocks/>
          </p:cNvSpPr>
          <p:nvPr/>
        </p:nvSpPr>
        <p:spPr>
          <a:xfrm>
            <a:off x="6888482" y="1591057"/>
            <a:ext cx="4465320" cy="34858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ja-JP" altLang="en-US" sz="5400" dirty="0"/>
              <a:t>シークエンス</a:t>
            </a:r>
            <a:endParaRPr lang="en-US" altLang="ja-JP" sz="5400" dirty="0"/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6C336C15-6B79-412C-A30A-6A52B2827637}"/>
              </a:ext>
            </a:extLst>
          </p:cNvPr>
          <p:cNvSpPr txBox="1">
            <a:spLocks/>
          </p:cNvSpPr>
          <p:nvPr/>
        </p:nvSpPr>
        <p:spPr>
          <a:xfrm>
            <a:off x="838198" y="3429000"/>
            <a:ext cx="4465320" cy="174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ja-JP" altLang="en-US" sz="3200" dirty="0"/>
              <a:t>前後が関係ない</a:t>
            </a:r>
            <a:endParaRPr lang="en-US" altLang="ja-JP" sz="3200" dirty="0"/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153E2812-3E3F-4ADA-8279-80E4CD98DB75}"/>
              </a:ext>
            </a:extLst>
          </p:cNvPr>
          <p:cNvSpPr txBox="1">
            <a:spLocks/>
          </p:cNvSpPr>
          <p:nvPr/>
        </p:nvSpPr>
        <p:spPr>
          <a:xfrm>
            <a:off x="6888482" y="3429000"/>
            <a:ext cx="4465320" cy="174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ja-JP" altLang="en-US" sz="3200" dirty="0"/>
              <a:t>前後が関係ある</a:t>
            </a:r>
            <a:endParaRPr lang="en-US" altLang="ja-JP" sz="3200" dirty="0"/>
          </a:p>
        </p:txBody>
      </p:sp>
    </p:spTree>
    <p:extLst>
      <p:ext uri="{BB962C8B-B14F-4D97-AF65-F5344CB8AC3E}">
        <p14:creationId xmlns:p14="http://schemas.microsoft.com/office/powerpoint/2010/main" val="386178700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>
            <a:extLst>
              <a:ext uri="{FF2B5EF4-FFF2-40B4-BE49-F238E27FC236}">
                <a16:creationId xmlns:a16="http://schemas.microsoft.com/office/drawing/2014/main" id="{DEF1C262-D831-432C-AC2C-E3FD120133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0881"/>
            <a:ext cx="10515600" cy="926154"/>
          </a:xfrm>
          <a:effectLst/>
        </p:spPr>
        <p:txBody>
          <a:bodyPr>
            <a:noAutofit/>
          </a:bodyPr>
          <a:lstStyle/>
          <a:p>
            <a:pPr algn="ctr"/>
            <a:r>
              <a:rPr lang="ja-JP" altLang="en-US" sz="3200" dirty="0"/>
              <a:t>回帰</a:t>
            </a:r>
            <a:br>
              <a:rPr lang="en-US" altLang="ja-JP" sz="3200" dirty="0"/>
            </a:br>
            <a:r>
              <a:rPr lang="ja-JP" altLang="en-US" sz="2000" dirty="0"/>
              <a:t>将来を予測しましょう</a:t>
            </a:r>
            <a:endParaRPr kumimoji="1" lang="ja-JP" altLang="en-US" sz="3200" dirty="0"/>
          </a:p>
        </p:txBody>
      </p:sp>
      <p:pic>
        <p:nvPicPr>
          <p:cNvPr id="1026" name="Picture 2" descr="Training dataset for the neural network nonlinear regression">
            <a:extLst>
              <a:ext uri="{FF2B5EF4-FFF2-40B4-BE49-F238E27FC236}">
                <a16:creationId xmlns:a16="http://schemas.microsoft.com/office/drawing/2014/main" id="{AF9BAEEE-526D-473F-9538-51DF9E3E72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6025" y="1470025"/>
            <a:ext cx="7219950" cy="481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nonlinear regression results with TensorFlow">
            <a:extLst>
              <a:ext uri="{FF2B5EF4-FFF2-40B4-BE49-F238E27FC236}">
                <a16:creationId xmlns:a16="http://schemas.microsoft.com/office/drawing/2014/main" id="{50E1AE14-E84F-45ED-9022-C4CF11033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6025" y="1470025"/>
            <a:ext cx="7219950" cy="481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591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171F97D2-66AC-4089-AACB-28140D8642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975" y="1209675"/>
            <a:ext cx="11068050" cy="4438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2">
            <a:extLst>
              <a:ext uri="{FF2B5EF4-FFF2-40B4-BE49-F238E27FC236}">
                <a16:creationId xmlns:a16="http://schemas.microsoft.com/office/drawing/2014/main" id="{182D7A86-21F3-47F0-BC3F-465BFBB679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0881"/>
            <a:ext cx="10515600" cy="926154"/>
          </a:xfrm>
          <a:effectLst/>
        </p:spPr>
        <p:txBody>
          <a:bodyPr>
            <a:noAutofit/>
          </a:bodyPr>
          <a:lstStyle/>
          <a:p>
            <a:pPr algn="ctr"/>
            <a:r>
              <a:rPr lang="ja-JP" altLang="en-US" sz="3200" dirty="0"/>
              <a:t>回帰</a:t>
            </a:r>
            <a:br>
              <a:rPr lang="en-US" altLang="ja-JP" sz="3200" dirty="0"/>
            </a:br>
            <a:r>
              <a:rPr lang="ja-JP" altLang="en-US" sz="2000" dirty="0"/>
              <a:t>将来を予測しましょう</a:t>
            </a:r>
            <a:endParaRPr kumimoji="1" lang="ja-JP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93086357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53D839C-EC56-4DA1-B039-E9C286292A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20117"/>
            <a:ext cx="10515600" cy="5627763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altLang="ja-JP" sz="5400" dirty="0"/>
              <a:t>LSTM</a:t>
            </a:r>
          </a:p>
          <a:p>
            <a:pPr marL="0" indent="0" algn="ctr">
              <a:buNone/>
            </a:pPr>
            <a:r>
              <a:rPr lang="en-US" altLang="ja-JP" sz="5400" dirty="0"/>
              <a:t>Long-Short Term Memory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9B5DA49-7B77-44BB-9833-E7F5ED4A73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0881"/>
            <a:ext cx="10515600" cy="926154"/>
          </a:xfrm>
          <a:effectLst/>
        </p:spPr>
        <p:txBody>
          <a:bodyPr>
            <a:noAutofit/>
          </a:bodyPr>
          <a:lstStyle/>
          <a:p>
            <a:pPr algn="ctr"/>
            <a:r>
              <a:rPr lang="ja-JP" altLang="en-US" sz="3200" dirty="0"/>
              <a:t>回帰</a:t>
            </a:r>
            <a:br>
              <a:rPr lang="en-US" altLang="ja-JP" sz="3200" dirty="0"/>
            </a:br>
            <a:r>
              <a:rPr lang="ja-JP" altLang="en-US" sz="2000" dirty="0"/>
              <a:t>将来を予測しましょう</a:t>
            </a:r>
            <a:endParaRPr kumimoji="1" lang="ja-JP" altLang="en-US" sz="3200" dirty="0"/>
          </a:p>
        </p:txBody>
      </p:sp>
    </p:spTree>
    <p:extLst>
      <p:ext uri="{BB962C8B-B14F-4D97-AF65-F5344CB8AC3E}">
        <p14:creationId xmlns:p14="http://schemas.microsoft.com/office/powerpoint/2010/main" val="406945369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9B5DA49-7B77-44BB-9833-E7F5ED4A73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0881"/>
            <a:ext cx="10515600" cy="926154"/>
          </a:xfrm>
          <a:effectLst/>
        </p:spPr>
        <p:txBody>
          <a:bodyPr>
            <a:noAutofit/>
          </a:bodyPr>
          <a:lstStyle/>
          <a:p>
            <a:pPr algn="ctr"/>
            <a:r>
              <a:rPr lang="ja-JP" altLang="en-US" sz="3200" dirty="0"/>
              <a:t>回帰</a:t>
            </a:r>
            <a:br>
              <a:rPr lang="en-US" altLang="ja-JP" sz="3200" dirty="0"/>
            </a:br>
            <a:r>
              <a:rPr lang="ja-JP" altLang="en-US" sz="2000" dirty="0"/>
              <a:t>将来を予測しましょう</a:t>
            </a:r>
            <a:endParaRPr kumimoji="1" lang="ja-JP" altLang="en-US" sz="32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FB605B6-298A-489F-A137-D50732763603}"/>
              </a:ext>
            </a:extLst>
          </p:cNvPr>
          <p:cNvSpPr/>
          <p:nvPr/>
        </p:nvSpPr>
        <p:spPr>
          <a:xfrm>
            <a:off x="1880806" y="1924050"/>
            <a:ext cx="676275" cy="67627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594E3E4-3BE9-4440-998A-BFF9C2D9FC7C}"/>
              </a:ext>
            </a:extLst>
          </p:cNvPr>
          <p:cNvSpPr/>
          <p:nvPr/>
        </p:nvSpPr>
        <p:spPr>
          <a:xfrm>
            <a:off x="1880805" y="3186112"/>
            <a:ext cx="676275" cy="67627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AI</a:t>
            </a:r>
            <a:endParaRPr kumimoji="1" lang="ja-JP" alt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402C698-A422-4C51-A3F3-85A83F844EFD}"/>
              </a:ext>
            </a:extLst>
          </p:cNvPr>
          <p:cNvSpPr/>
          <p:nvPr/>
        </p:nvSpPr>
        <p:spPr>
          <a:xfrm>
            <a:off x="1880806" y="4448175"/>
            <a:ext cx="676275" cy="67627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994ED92-A855-4155-83F5-57EBBEAA2175}"/>
                  </a:ext>
                </a:extLst>
              </p:cNvPr>
              <p:cNvSpPr txBox="1"/>
              <p:nvPr/>
            </p:nvSpPr>
            <p:spPr>
              <a:xfrm>
                <a:off x="1942281" y="2048113"/>
                <a:ext cx="65164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</m:ctrlPr>
                        </m:sSubPr>
                        <m:e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  <m:t>𝑋</m:t>
                          </m:r>
                        </m:e>
                        <m:sub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ja-JP" altLang="en-US" dirty="0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994ED92-A855-4155-83F5-57EBBEAA21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2281" y="2048113"/>
                <a:ext cx="651645" cy="369332"/>
              </a:xfrm>
              <a:prstGeom prst="rect">
                <a:avLst/>
              </a:prstGeom>
              <a:blipFill>
                <a:blip r:embed="rId2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D28D234-DDF2-4F6E-A0F4-26E1EF848421}"/>
                  </a:ext>
                </a:extLst>
              </p:cNvPr>
              <p:cNvSpPr txBox="1"/>
              <p:nvPr/>
            </p:nvSpPr>
            <p:spPr>
              <a:xfrm>
                <a:off x="1949901" y="4571166"/>
                <a:ext cx="65164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</m:ctrlPr>
                        </m:sSubPr>
                        <m:e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ja-JP" altLang="en-US" dirty="0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D28D234-DDF2-4F6E-A0F4-26E1EF8484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9901" y="4571166"/>
                <a:ext cx="651645" cy="369332"/>
              </a:xfrm>
              <a:prstGeom prst="rect">
                <a:avLst/>
              </a:prstGeom>
              <a:blipFill>
                <a:blip r:embed="rId3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C61EFFC6-0E43-4E12-9396-5A85949A2E6E}"/>
              </a:ext>
            </a:extLst>
          </p:cNvPr>
          <p:cNvSpPr/>
          <p:nvPr/>
        </p:nvSpPr>
        <p:spPr>
          <a:xfrm>
            <a:off x="765147" y="1924050"/>
            <a:ext cx="676275" cy="67627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68D04CA-CE7E-4752-8AFD-B910BE648DEE}"/>
              </a:ext>
            </a:extLst>
          </p:cNvPr>
          <p:cNvSpPr/>
          <p:nvPr/>
        </p:nvSpPr>
        <p:spPr>
          <a:xfrm>
            <a:off x="765146" y="3186112"/>
            <a:ext cx="676275" cy="67627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AI</a:t>
            </a:r>
            <a:endParaRPr kumimoji="1" lang="ja-JP" alt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362443C-3222-44F2-95A7-3484E9FC62C7}"/>
              </a:ext>
            </a:extLst>
          </p:cNvPr>
          <p:cNvSpPr/>
          <p:nvPr/>
        </p:nvSpPr>
        <p:spPr>
          <a:xfrm>
            <a:off x="765147" y="4448175"/>
            <a:ext cx="676275" cy="67627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B118F6E-719D-44EC-9009-919DAFEE8ACA}"/>
                  </a:ext>
                </a:extLst>
              </p:cNvPr>
              <p:cNvSpPr txBox="1"/>
              <p:nvPr/>
            </p:nvSpPr>
            <p:spPr>
              <a:xfrm>
                <a:off x="826622" y="2048113"/>
                <a:ext cx="65164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</m:ctrlPr>
                        </m:sSubPr>
                        <m:e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  <m:t>𝑋</m:t>
                          </m:r>
                        </m:e>
                        <m:sub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ja-JP" altLang="en-US" dirty="0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B118F6E-719D-44EC-9009-919DAFEE8A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622" y="2048113"/>
                <a:ext cx="651645" cy="369332"/>
              </a:xfrm>
              <a:prstGeom prst="rect">
                <a:avLst/>
              </a:prstGeom>
              <a:blipFill>
                <a:blip r:embed="rId4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55D1360-13CD-4006-BA42-DD9DF2EB7750}"/>
                  </a:ext>
                </a:extLst>
              </p:cNvPr>
              <p:cNvSpPr txBox="1"/>
              <p:nvPr/>
            </p:nvSpPr>
            <p:spPr>
              <a:xfrm>
                <a:off x="834242" y="4571166"/>
                <a:ext cx="65164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</m:ctrlPr>
                        </m:sSubPr>
                        <m:e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ja-JP" altLang="en-US" dirty="0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55D1360-13CD-4006-BA42-DD9DF2EB77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242" y="4571166"/>
                <a:ext cx="651645" cy="369332"/>
              </a:xfrm>
              <a:prstGeom prst="rect">
                <a:avLst/>
              </a:prstGeom>
              <a:blipFill>
                <a:blip r:embed="rId5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>
            <a:extLst>
              <a:ext uri="{FF2B5EF4-FFF2-40B4-BE49-F238E27FC236}">
                <a16:creationId xmlns:a16="http://schemas.microsoft.com/office/drawing/2014/main" id="{F13FA4C4-4FCD-40D3-BFC0-E70F0452CA35}"/>
              </a:ext>
            </a:extLst>
          </p:cNvPr>
          <p:cNvSpPr/>
          <p:nvPr/>
        </p:nvSpPr>
        <p:spPr>
          <a:xfrm>
            <a:off x="10531030" y="1924050"/>
            <a:ext cx="676275" cy="67627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52D04AA-F4EB-42E4-BF39-8662C63F1AFC}"/>
              </a:ext>
            </a:extLst>
          </p:cNvPr>
          <p:cNvSpPr/>
          <p:nvPr/>
        </p:nvSpPr>
        <p:spPr>
          <a:xfrm>
            <a:off x="10531029" y="3186112"/>
            <a:ext cx="676275" cy="67627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AI</a:t>
            </a:r>
            <a:endParaRPr kumimoji="1" lang="ja-JP" alt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B421765-BD4C-4FD2-BB25-0400FDD8FFB9}"/>
              </a:ext>
            </a:extLst>
          </p:cNvPr>
          <p:cNvSpPr/>
          <p:nvPr/>
        </p:nvSpPr>
        <p:spPr>
          <a:xfrm>
            <a:off x="10531030" y="4448175"/>
            <a:ext cx="676275" cy="67627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BB8B126-83D7-4AAE-9045-0480BA816862}"/>
                  </a:ext>
                </a:extLst>
              </p:cNvPr>
              <p:cNvSpPr txBox="1"/>
              <p:nvPr/>
            </p:nvSpPr>
            <p:spPr>
              <a:xfrm>
                <a:off x="10592505" y="2048113"/>
                <a:ext cx="65164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</m:ctrlPr>
                        </m:sSubPr>
                        <m:e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  <m:t>𝑋</m:t>
                          </m:r>
                        </m:e>
                        <m:sub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kumimoji="1" lang="ja-JP" altLang="en-US" dirty="0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BB8B126-83D7-4AAE-9045-0480BA8168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92505" y="2048113"/>
                <a:ext cx="651645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71A1B54-D0B3-418B-9578-456C1C8EA090}"/>
                  </a:ext>
                </a:extLst>
              </p:cNvPr>
              <p:cNvSpPr txBox="1"/>
              <p:nvPr/>
            </p:nvSpPr>
            <p:spPr>
              <a:xfrm>
                <a:off x="10600125" y="4571166"/>
                <a:ext cx="65164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</m:ctrlPr>
                        </m:sSubPr>
                        <m:e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kumimoji="1" lang="ja-JP" altLang="en-US" dirty="0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71A1B54-D0B3-418B-9578-456C1C8EA0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00125" y="4571166"/>
                <a:ext cx="651645" cy="369332"/>
              </a:xfrm>
              <a:prstGeom prst="rect">
                <a:avLst/>
              </a:prstGeom>
              <a:blipFill>
                <a:blip r:embed="rId7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ectangle 24">
            <a:extLst>
              <a:ext uri="{FF2B5EF4-FFF2-40B4-BE49-F238E27FC236}">
                <a16:creationId xmlns:a16="http://schemas.microsoft.com/office/drawing/2014/main" id="{438E30C9-7CEF-443D-A270-A915D9D69455}"/>
              </a:ext>
            </a:extLst>
          </p:cNvPr>
          <p:cNvSpPr/>
          <p:nvPr/>
        </p:nvSpPr>
        <p:spPr>
          <a:xfrm>
            <a:off x="2952000" y="1924050"/>
            <a:ext cx="676275" cy="67627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A2F92B2-8A74-4CD3-8E86-400506AE5965}"/>
              </a:ext>
            </a:extLst>
          </p:cNvPr>
          <p:cNvSpPr/>
          <p:nvPr/>
        </p:nvSpPr>
        <p:spPr>
          <a:xfrm>
            <a:off x="2951999" y="3186112"/>
            <a:ext cx="676275" cy="67627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AI</a:t>
            </a:r>
            <a:endParaRPr kumimoji="1" lang="ja-JP" alt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C2F791E-0138-43BC-A144-0648FFBC6EDA}"/>
              </a:ext>
            </a:extLst>
          </p:cNvPr>
          <p:cNvSpPr/>
          <p:nvPr/>
        </p:nvSpPr>
        <p:spPr>
          <a:xfrm>
            <a:off x="2952000" y="4448175"/>
            <a:ext cx="676275" cy="67627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8FA21F9-F402-4B4A-A091-71BB2F35939C}"/>
                  </a:ext>
                </a:extLst>
              </p:cNvPr>
              <p:cNvSpPr txBox="1"/>
              <p:nvPr/>
            </p:nvSpPr>
            <p:spPr>
              <a:xfrm>
                <a:off x="3013475" y="2048113"/>
                <a:ext cx="65164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</m:ctrlPr>
                        </m:sSubPr>
                        <m:e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  <m:t>𝑋</m:t>
                          </m:r>
                        </m:e>
                        <m:sub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ja-JP" altLang="en-US" dirty="0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8FA21F9-F402-4B4A-A091-71BB2F3593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3475" y="2048113"/>
                <a:ext cx="651645" cy="369332"/>
              </a:xfrm>
              <a:prstGeom prst="rect">
                <a:avLst/>
              </a:prstGeom>
              <a:blipFill>
                <a:blip r:embed="rId8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1A8B57B-159A-45C4-BDDA-2ABBB4A6AF32}"/>
                  </a:ext>
                </a:extLst>
              </p:cNvPr>
              <p:cNvSpPr txBox="1"/>
              <p:nvPr/>
            </p:nvSpPr>
            <p:spPr>
              <a:xfrm>
                <a:off x="3021095" y="4571166"/>
                <a:ext cx="65164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</m:ctrlPr>
                        </m:sSubPr>
                        <m:e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ja-JP" altLang="en-US" dirty="0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1A8B57B-159A-45C4-BDDA-2ABBB4A6AF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1095" y="4571166"/>
                <a:ext cx="651645" cy="369332"/>
              </a:xfrm>
              <a:prstGeom prst="rect">
                <a:avLst/>
              </a:prstGeom>
              <a:blipFill>
                <a:blip r:embed="rId9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EFC82D9-E836-4285-8813-8F3E82994E34}"/>
              </a:ext>
            </a:extLst>
          </p:cNvPr>
          <p:cNvCxnSpPr>
            <a:stCxn id="10" idx="2"/>
            <a:endCxn id="11" idx="0"/>
          </p:cNvCxnSpPr>
          <p:nvPr/>
        </p:nvCxnSpPr>
        <p:spPr>
          <a:xfrm flipH="1">
            <a:off x="1103284" y="2600325"/>
            <a:ext cx="1" cy="585787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A2AA028-6F30-40CD-BE21-AA3099D4163B}"/>
              </a:ext>
            </a:extLst>
          </p:cNvPr>
          <p:cNvCxnSpPr>
            <a:cxnSpLocks/>
            <a:stCxn id="11" idx="2"/>
            <a:endCxn id="12" idx="0"/>
          </p:cNvCxnSpPr>
          <p:nvPr/>
        </p:nvCxnSpPr>
        <p:spPr>
          <a:xfrm>
            <a:off x="1103284" y="3862387"/>
            <a:ext cx="1" cy="58578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FE998F10-0E1A-4299-9FC2-B095FCDDA8A7}"/>
              </a:ext>
            </a:extLst>
          </p:cNvPr>
          <p:cNvCxnSpPr/>
          <p:nvPr/>
        </p:nvCxnSpPr>
        <p:spPr>
          <a:xfrm flipH="1">
            <a:off x="2218852" y="2600325"/>
            <a:ext cx="1" cy="585787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0EA81F0-C0C1-49BA-B752-17A13A352AD8}"/>
              </a:ext>
            </a:extLst>
          </p:cNvPr>
          <p:cNvCxnSpPr>
            <a:cxnSpLocks/>
          </p:cNvCxnSpPr>
          <p:nvPr/>
        </p:nvCxnSpPr>
        <p:spPr>
          <a:xfrm>
            <a:off x="2218852" y="3862387"/>
            <a:ext cx="1" cy="58578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265D645-14D2-4BC3-A6CC-031282422583}"/>
              </a:ext>
            </a:extLst>
          </p:cNvPr>
          <p:cNvCxnSpPr/>
          <p:nvPr/>
        </p:nvCxnSpPr>
        <p:spPr>
          <a:xfrm flipH="1">
            <a:off x="3322227" y="2600325"/>
            <a:ext cx="1" cy="585787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8FF307C4-03FF-4D30-B7D8-92172D0326C7}"/>
              </a:ext>
            </a:extLst>
          </p:cNvPr>
          <p:cNvCxnSpPr>
            <a:cxnSpLocks/>
          </p:cNvCxnSpPr>
          <p:nvPr/>
        </p:nvCxnSpPr>
        <p:spPr>
          <a:xfrm>
            <a:off x="3322227" y="3862387"/>
            <a:ext cx="1" cy="58578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DEE55C03-5EF2-4FFA-A3AA-1D75D71E8066}"/>
              </a:ext>
            </a:extLst>
          </p:cNvPr>
          <p:cNvCxnSpPr/>
          <p:nvPr/>
        </p:nvCxnSpPr>
        <p:spPr>
          <a:xfrm flipH="1">
            <a:off x="10902603" y="2600325"/>
            <a:ext cx="1" cy="585787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84A46C8-1C36-4D4F-A807-5CD476F453B1}"/>
              </a:ext>
            </a:extLst>
          </p:cNvPr>
          <p:cNvCxnSpPr>
            <a:cxnSpLocks/>
          </p:cNvCxnSpPr>
          <p:nvPr/>
        </p:nvCxnSpPr>
        <p:spPr>
          <a:xfrm>
            <a:off x="10902603" y="3862387"/>
            <a:ext cx="1" cy="58578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2EFEE7CA-D35A-48DE-A0CF-00B5233D23A7}"/>
              </a:ext>
            </a:extLst>
          </p:cNvPr>
          <p:cNvSpPr txBox="1"/>
          <p:nvPr/>
        </p:nvSpPr>
        <p:spPr>
          <a:xfrm>
            <a:off x="9429425" y="2737263"/>
            <a:ext cx="1249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solidFill>
                  <a:schemeClr val="bg1"/>
                </a:solidFill>
              </a:rPr>
              <a:t>・・・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772EE06-2816-4C62-BA6B-4BB1BCB012CD}"/>
              </a:ext>
            </a:extLst>
          </p:cNvPr>
          <p:cNvSpPr txBox="1"/>
          <p:nvPr/>
        </p:nvSpPr>
        <p:spPr>
          <a:xfrm>
            <a:off x="9429425" y="3970615"/>
            <a:ext cx="1249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solidFill>
                  <a:schemeClr val="bg1"/>
                </a:solidFill>
              </a:rPr>
              <a:t>・・・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F9FD4B8D-EB17-4BFE-BAC7-FA7A00EB70BC}"/>
              </a:ext>
            </a:extLst>
          </p:cNvPr>
          <p:cNvSpPr/>
          <p:nvPr/>
        </p:nvSpPr>
        <p:spPr>
          <a:xfrm>
            <a:off x="5138853" y="1924050"/>
            <a:ext cx="676275" cy="67627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6CC51AC0-A3D9-432B-8346-727F68F8DCA0}"/>
              </a:ext>
            </a:extLst>
          </p:cNvPr>
          <p:cNvSpPr/>
          <p:nvPr/>
        </p:nvSpPr>
        <p:spPr>
          <a:xfrm>
            <a:off x="5138852" y="3186112"/>
            <a:ext cx="676275" cy="67627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AI</a:t>
            </a:r>
            <a:endParaRPr kumimoji="1" lang="ja-JP" altLang="en-US" dirty="0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F73C07F1-F989-48B1-A49B-452C2125CF31}"/>
              </a:ext>
            </a:extLst>
          </p:cNvPr>
          <p:cNvSpPr/>
          <p:nvPr/>
        </p:nvSpPr>
        <p:spPr>
          <a:xfrm>
            <a:off x="5138853" y="4448175"/>
            <a:ext cx="676275" cy="67627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BD2EF6C1-8014-4A76-A5A1-71D91988E5CF}"/>
                  </a:ext>
                </a:extLst>
              </p:cNvPr>
              <p:cNvSpPr txBox="1"/>
              <p:nvPr/>
            </p:nvSpPr>
            <p:spPr>
              <a:xfrm>
                <a:off x="5200328" y="2048113"/>
                <a:ext cx="65164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</m:ctrlPr>
                        </m:sSubPr>
                        <m:e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  <m:t>𝑋</m:t>
                          </m:r>
                        </m:e>
                        <m:sub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kumimoji="1" lang="ja-JP" altLang="en-US" dirty="0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BD2EF6C1-8014-4A76-A5A1-71D91988E5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0328" y="2048113"/>
                <a:ext cx="651645" cy="369332"/>
              </a:xfrm>
              <a:prstGeom prst="rect">
                <a:avLst/>
              </a:prstGeom>
              <a:blipFill>
                <a:blip r:embed="rId10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019AF5EB-2912-4F24-9ADA-2DD3D0D1EBDF}"/>
                  </a:ext>
                </a:extLst>
              </p:cNvPr>
              <p:cNvSpPr txBox="1"/>
              <p:nvPr/>
            </p:nvSpPr>
            <p:spPr>
              <a:xfrm>
                <a:off x="5207948" y="4571166"/>
                <a:ext cx="65164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</m:ctrlPr>
                        </m:sSubPr>
                        <m:e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kumimoji="1" lang="ja-JP" altLang="en-US" dirty="0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019AF5EB-2912-4F24-9ADA-2DD3D0D1EB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7948" y="4571166"/>
                <a:ext cx="651645" cy="369332"/>
              </a:xfrm>
              <a:prstGeom prst="rect">
                <a:avLst/>
              </a:prstGeom>
              <a:blipFill>
                <a:blip r:embed="rId11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Rectangle 67">
            <a:extLst>
              <a:ext uri="{FF2B5EF4-FFF2-40B4-BE49-F238E27FC236}">
                <a16:creationId xmlns:a16="http://schemas.microsoft.com/office/drawing/2014/main" id="{17959BCB-3DBA-45FC-86BC-F79E31495745}"/>
              </a:ext>
            </a:extLst>
          </p:cNvPr>
          <p:cNvSpPr/>
          <p:nvPr/>
        </p:nvSpPr>
        <p:spPr>
          <a:xfrm>
            <a:off x="4023194" y="1924050"/>
            <a:ext cx="676275" cy="67627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7ECAD6F2-8C32-4454-B6C8-FAB07E621C96}"/>
              </a:ext>
            </a:extLst>
          </p:cNvPr>
          <p:cNvSpPr/>
          <p:nvPr/>
        </p:nvSpPr>
        <p:spPr>
          <a:xfrm>
            <a:off x="4023193" y="3186112"/>
            <a:ext cx="676275" cy="67627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AI</a:t>
            </a:r>
            <a:endParaRPr kumimoji="1" lang="ja-JP" altLang="en-US" dirty="0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55AA9A79-0D3E-48B6-AC15-AA3ECFE57710}"/>
              </a:ext>
            </a:extLst>
          </p:cNvPr>
          <p:cNvSpPr/>
          <p:nvPr/>
        </p:nvSpPr>
        <p:spPr>
          <a:xfrm>
            <a:off x="4023194" y="4448175"/>
            <a:ext cx="676275" cy="67627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8D13C18E-FCCF-4734-92DF-A5A5055D2368}"/>
                  </a:ext>
                </a:extLst>
              </p:cNvPr>
              <p:cNvSpPr txBox="1"/>
              <p:nvPr/>
            </p:nvSpPr>
            <p:spPr>
              <a:xfrm>
                <a:off x="4084669" y="2048113"/>
                <a:ext cx="65164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</m:ctrlPr>
                        </m:sSubPr>
                        <m:e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  <m:t>𝑋</m:t>
                          </m:r>
                        </m:e>
                        <m:sub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1" lang="ja-JP" altLang="en-US" dirty="0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8D13C18E-FCCF-4734-92DF-A5A5055D23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4669" y="2048113"/>
                <a:ext cx="651645" cy="369332"/>
              </a:xfrm>
              <a:prstGeom prst="rect">
                <a:avLst/>
              </a:prstGeom>
              <a:blipFill>
                <a:blip r:embed="rId12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7E948B2C-B5A8-4008-95C0-44276D383D70}"/>
                  </a:ext>
                </a:extLst>
              </p:cNvPr>
              <p:cNvSpPr txBox="1"/>
              <p:nvPr/>
            </p:nvSpPr>
            <p:spPr>
              <a:xfrm>
                <a:off x="4092289" y="4571166"/>
                <a:ext cx="65164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</m:ctrlPr>
                        </m:sSubPr>
                        <m:e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1" lang="ja-JP" altLang="en-US" dirty="0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7E948B2C-B5A8-4008-95C0-44276D383D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2289" y="4571166"/>
                <a:ext cx="651645" cy="369332"/>
              </a:xfrm>
              <a:prstGeom prst="rect">
                <a:avLst/>
              </a:prstGeom>
              <a:blipFill>
                <a:blip r:embed="rId13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Rectangle 72">
            <a:extLst>
              <a:ext uri="{FF2B5EF4-FFF2-40B4-BE49-F238E27FC236}">
                <a16:creationId xmlns:a16="http://schemas.microsoft.com/office/drawing/2014/main" id="{D8013BA8-195D-4A28-BB5F-2CDEC0102CE4}"/>
              </a:ext>
            </a:extLst>
          </p:cNvPr>
          <p:cNvSpPr/>
          <p:nvPr/>
        </p:nvSpPr>
        <p:spPr>
          <a:xfrm>
            <a:off x="6210047" y="1924050"/>
            <a:ext cx="676275" cy="67627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D618C1A1-3E3F-4579-8C9D-73F462F5BC6C}"/>
              </a:ext>
            </a:extLst>
          </p:cNvPr>
          <p:cNvSpPr/>
          <p:nvPr/>
        </p:nvSpPr>
        <p:spPr>
          <a:xfrm>
            <a:off x="6210046" y="3186112"/>
            <a:ext cx="676275" cy="67627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AI</a:t>
            </a:r>
            <a:endParaRPr kumimoji="1" lang="ja-JP" altLang="en-US" dirty="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A8DD88B9-4AB4-4143-AE8C-8476AD6A07CC}"/>
              </a:ext>
            </a:extLst>
          </p:cNvPr>
          <p:cNvSpPr/>
          <p:nvPr/>
        </p:nvSpPr>
        <p:spPr>
          <a:xfrm>
            <a:off x="6210047" y="4448175"/>
            <a:ext cx="676275" cy="67627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FB7FB472-186A-4B8E-AFAB-0CA25A3F0684}"/>
                  </a:ext>
                </a:extLst>
              </p:cNvPr>
              <p:cNvSpPr txBox="1"/>
              <p:nvPr/>
            </p:nvSpPr>
            <p:spPr>
              <a:xfrm>
                <a:off x="6271522" y="2048113"/>
                <a:ext cx="65164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</m:ctrlPr>
                        </m:sSubPr>
                        <m:e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  <m:t>𝑋</m:t>
                          </m:r>
                        </m:e>
                        <m:sub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kumimoji="1" lang="ja-JP" altLang="en-US" dirty="0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FB7FB472-186A-4B8E-AFAB-0CA25A3F06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1522" y="2048113"/>
                <a:ext cx="651645" cy="369332"/>
              </a:xfrm>
              <a:prstGeom prst="rect">
                <a:avLst/>
              </a:prstGeom>
              <a:blipFill>
                <a:blip r:embed="rId14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0C8EFBA1-D418-4FBB-9474-D8707BF8855B}"/>
                  </a:ext>
                </a:extLst>
              </p:cNvPr>
              <p:cNvSpPr txBox="1"/>
              <p:nvPr/>
            </p:nvSpPr>
            <p:spPr>
              <a:xfrm>
                <a:off x="6279142" y="4571166"/>
                <a:ext cx="65164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</m:ctrlPr>
                        </m:sSubPr>
                        <m:e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kumimoji="1" lang="ja-JP" altLang="en-US" dirty="0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0C8EFBA1-D418-4FBB-9474-D8707BF885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9142" y="4571166"/>
                <a:ext cx="651645" cy="369332"/>
              </a:xfrm>
              <a:prstGeom prst="rect">
                <a:avLst/>
              </a:prstGeom>
              <a:blipFill>
                <a:blip r:embed="rId15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EA45E0CB-7F46-4B1A-A5E6-DEC329656531}"/>
              </a:ext>
            </a:extLst>
          </p:cNvPr>
          <p:cNvCxnSpPr>
            <a:stCxn id="68" idx="2"/>
            <a:endCxn id="69" idx="0"/>
          </p:cNvCxnSpPr>
          <p:nvPr/>
        </p:nvCxnSpPr>
        <p:spPr>
          <a:xfrm flipH="1">
            <a:off x="4361331" y="2600325"/>
            <a:ext cx="1" cy="585787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57772CD0-D2FC-4B2B-AFB9-0E9C65714192}"/>
              </a:ext>
            </a:extLst>
          </p:cNvPr>
          <p:cNvCxnSpPr>
            <a:cxnSpLocks/>
            <a:stCxn id="69" idx="2"/>
            <a:endCxn id="70" idx="0"/>
          </p:cNvCxnSpPr>
          <p:nvPr/>
        </p:nvCxnSpPr>
        <p:spPr>
          <a:xfrm>
            <a:off x="4361331" y="3862387"/>
            <a:ext cx="1" cy="58578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004331F3-2F8B-43F3-B8AF-2FCB8A08DF43}"/>
              </a:ext>
            </a:extLst>
          </p:cNvPr>
          <p:cNvCxnSpPr/>
          <p:nvPr/>
        </p:nvCxnSpPr>
        <p:spPr>
          <a:xfrm flipH="1">
            <a:off x="5476899" y="2600325"/>
            <a:ext cx="1" cy="585787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FC90EF33-0B14-49C0-900E-B8A1F6C4D968}"/>
              </a:ext>
            </a:extLst>
          </p:cNvPr>
          <p:cNvCxnSpPr>
            <a:cxnSpLocks/>
          </p:cNvCxnSpPr>
          <p:nvPr/>
        </p:nvCxnSpPr>
        <p:spPr>
          <a:xfrm>
            <a:off x="5476899" y="3862387"/>
            <a:ext cx="1" cy="58578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173BDCB0-155B-4A01-8350-19D89F0A99EC}"/>
              </a:ext>
            </a:extLst>
          </p:cNvPr>
          <p:cNvCxnSpPr/>
          <p:nvPr/>
        </p:nvCxnSpPr>
        <p:spPr>
          <a:xfrm flipH="1">
            <a:off x="6580274" y="2600325"/>
            <a:ext cx="1" cy="585787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85BB2E43-AD2A-479D-B40E-801BCA176B45}"/>
              </a:ext>
            </a:extLst>
          </p:cNvPr>
          <p:cNvCxnSpPr>
            <a:cxnSpLocks/>
          </p:cNvCxnSpPr>
          <p:nvPr/>
        </p:nvCxnSpPr>
        <p:spPr>
          <a:xfrm>
            <a:off x="6580274" y="3862387"/>
            <a:ext cx="1" cy="58578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Rectangle 83">
            <a:extLst>
              <a:ext uri="{FF2B5EF4-FFF2-40B4-BE49-F238E27FC236}">
                <a16:creationId xmlns:a16="http://schemas.microsoft.com/office/drawing/2014/main" id="{D464AB86-B5D2-48E5-AC49-DA785A90ED07}"/>
              </a:ext>
            </a:extLst>
          </p:cNvPr>
          <p:cNvSpPr/>
          <p:nvPr/>
        </p:nvSpPr>
        <p:spPr>
          <a:xfrm>
            <a:off x="7234054" y="1924050"/>
            <a:ext cx="676275" cy="67627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C3835E16-1C2F-45F6-9AC5-191420AE6BF9}"/>
              </a:ext>
            </a:extLst>
          </p:cNvPr>
          <p:cNvSpPr/>
          <p:nvPr/>
        </p:nvSpPr>
        <p:spPr>
          <a:xfrm>
            <a:off x="7234053" y="3186112"/>
            <a:ext cx="676275" cy="67627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AI</a:t>
            </a:r>
            <a:endParaRPr kumimoji="1" lang="ja-JP" altLang="en-US" dirty="0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07722BCB-0D7C-43CF-9989-661C93AF439E}"/>
              </a:ext>
            </a:extLst>
          </p:cNvPr>
          <p:cNvSpPr/>
          <p:nvPr/>
        </p:nvSpPr>
        <p:spPr>
          <a:xfrm>
            <a:off x="7234054" y="4448175"/>
            <a:ext cx="676275" cy="67627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E0C264DB-56D0-4D91-B88E-4E625973B1AD}"/>
                  </a:ext>
                </a:extLst>
              </p:cNvPr>
              <p:cNvSpPr txBox="1"/>
              <p:nvPr/>
            </p:nvSpPr>
            <p:spPr>
              <a:xfrm>
                <a:off x="7295529" y="2048113"/>
                <a:ext cx="65164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</m:ctrlPr>
                        </m:sSubPr>
                        <m:e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  <m:t>𝑋</m:t>
                          </m:r>
                        </m:e>
                        <m:sub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kumimoji="1" lang="ja-JP" altLang="en-US" dirty="0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E0C264DB-56D0-4D91-B88E-4E625973B1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5529" y="2048113"/>
                <a:ext cx="651645" cy="369332"/>
              </a:xfrm>
              <a:prstGeom prst="rect">
                <a:avLst/>
              </a:prstGeom>
              <a:blipFill>
                <a:blip r:embed="rId16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BA5BA318-53CD-469D-A376-DCC9B1B7FF34}"/>
                  </a:ext>
                </a:extLst>
              </p:cNvPr>
              <p:cNvSpPr txBox="1"/>
              <p:nvPr/>
            </p:nvSpPr>
            <p:spPr>
              <a:xfrm>
                <a:off x="7303149" y="4571166"/>
                <a:ext cx="65164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</m:ctrlPr>
                        </m:sSubPr>
                        <m:e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kumimoji="1" lang="ja-JP" altLang="en-US" dirty="0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BA5BA318-53CD-469D-A376-DCC9B1B7FF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3149" y="4571166"/>
                <a:ext cx="651645" cy="369332"/>
              </a:xfrm>
              <a:prstGeom prst="rect">
                <a:avLst/>
              </a:prstGeom>
              <a:blipFill>
                <a:blip r:embed="rId17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9" name="Rectangle 88">
            <a:extLst>
              <a:ext uri="{FF2B5EF4-FFF2-40B4-BE49-F238E27FC236}">
                <a16:creationId xmlns:a16="http://schemas.microsoft.com/office/drawing/2014/main" id="{40B0A29B-72C4-4E51-B654-83B0A99871E9}"/>
              </a:ext>
            </a:extLst>
          </p:cNvPr>
          <p:cNvSpPr/>
          <p:nvPr/>
        </p:nvSpPr>
        <p:spPr>
          <a:xfrm>
            <a:off x="8305248" y="1924050"/>
            <a:ext cx="676275" cy="67627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16FFF419-46EA-43D4-8F01-376849FBBAFC}"/>
              </a:ext>
            </a:extLst>
          </p:cNvPr>
          <p:cNvSpPr/>
          <p:nvPr/>
        </p:nvSpPr>
        <p:spPr>
          <a:xfrm>
            <a:off x="8305247" y="3186112"/>
            <a:ext cx="676275" cy="67627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AI</a:t>
            </a:r>
            <a:endParaRPr kumimoji="1" lang="ja-JP" altLang="en-US" dirty="0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9141DABF-A830-4259-9F72-8C069EAB403A}"/>
              </a:ext>
            </a:extLst>
          </p:cNvPr>
          <p:cNvSpPr/>
          <p:nvPr/>
        </p:nvSpPr>
        <p:spPr>
          <a:xfrm>
            <a:off x="8305248" y="4448175"/>
            <a:ext cx="676275" cy="67627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8189EA09-69BA-4B2C-965E-087D2041E528}"/>
                  </a:ext>
                </a:extLst>
              </p:cNvPr>
              <p:cNvSpPr txBox="1"/>
              <p:nvPr/>
            </p:nvSpPr>
            <p:spPr>
              <a:xfrm>
                <a:off x="8366723" y="2048113"/>
                <a:ext cx="65164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</m:ctrlPr>
                        </m:sSubPr>
                        <m:e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  <m:t>𝑋</m:t>
                          </m:r>
                        </m:e>
                        <m:sub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kumimoji="1" lang="ja-JP" altLang="en-US" dirty="0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8189EA09-69BA-4B2C-965E-087D2041E5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6723" y="2048113"/>
                <a:ext cx="651645" cy="369332"/>
              </a:xfrm>
              <a:prstGeom prst="rect">
                <a:avLst/>
              </a:prstGeom>
              <a:blipFill>
                <a:blip r:embed="rId18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B371B12D-53AB-4501-B891-1CFA9D7E49DB}"/>
                  </a:ext>
                </a:extLst>
              </p:cNvPr>
              <p:cNvSpPr txBox="1"/>
              <p:nvPr/>
            </p:nvSpPr>
            <p:spPr>
              <a:xfrm>
                <a:off x="8374343" y="4571166"/>
                <a:ext cx="65164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</m:ctrlPr>
                        </m:sSubPr>
                        <m:e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kumimoji="1" lang="ja-JP" altLang="en-US" dirty="0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B371B12D-53AB-4501-B891-1CFA9D7E49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4343" y="4571166"/>
                <a:ext cx="651645" cy="369332"/>
              </a:xfrm>
              <a:prstGeom prst="rect">
                <a:avLst/>
              </a:prstGeom>
              <a:blipFill>
                <a:blip r:embed="rId19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621EF5A9-B820-401F-9389-B9BD5822C5BE}"/>
              </a:ext>
            </a:extLst>
          </p:cNvPr>
          <p:cNvCxnSpPr/>
          <p:nvPr/>
        </p:nvCxnSpPr>
        <p:spPr>
          <a:xfrm flipH="1">
            <a:off x="7572100" y="2600325"/>
            <a:ext cx="1" cy="585787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3395F339-60F5-424A-B666-308B508C1360}"/>
              </a:ext>
            </a:extLst>
          </p:cNvPr>
          <p:cNvCxnSpPr>
            <a:cxnSpLocks/>
          </p:cNvCxnSpPr>
          <p:nvPr/>
        </p:nvCxnSpPr>
        <p:spPr>
          <a:xfrm>
            <a:off x="7572100" y="3862387"/>
            <a:ext cx="1" cy="58578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818E53FF-6789-49EC-B7D7-C2E2BB2025F3}"/>
              </a:ext>
            </a:extLst>
          </p:cNvPr>
          <p:cNvCxnSpPr/>
          <p:nvPr/>
        </p:nvCxnSpPr>
        <p:spPr>
          <a:xfrm flipH="1">
            <a:off x="8675475" y="2600325"/>
            <a:ext cx="1" cy="585787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43BA4CE3-834E-4CC2-BB48-273146FBEFC1}"/>
              </a:ext>
            </a:extLst>
          </p:cNvPr>
          <p:cNvCxnSpPr>
            <a:cxnSpLocks/>
          </p:cNvCxnSpPr>
          <p:nvPr/>
        </p:nvCxnSpPr>
        <p:spPr>
          <a:xfrm>
            <a:off x="8675475" y="3862387"/>
            <a:ext cx="1" cy="58578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463381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9B5DA49-7B77-44BB-9833-E7F5ED4A73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0881"/>
            <a:ext cx="10515600" cy="926154"/>
          </a:xfrm>
          <a:effectLst/>
        </p:spPr>
        <p:txBody>
          <a:bodyPr>
            <a:noAutofit/>
          </a:bodyPr>
          <a:lstStyle/>
          <a:p>
            <a:pPr algn="ctr"/>
            <a:r>
              <a:rPr lang="ja-JP" altLang="en-US" sz="3200" dirty="0"/>
              <a:t>回帰</a:t>
            </a:r>
            <a:br>
              <a:rPr lang="en-US" altLang="ja-JP" sz="3200" dirty="0"/>
            </a:br>
            <a:r>
              <a:rPr lang="ja-JP" altLang="en-US" sz="2000" dirty="0"/>
              <a:t>将来を予測しましょう</a:t>
            </a:r>
            <a:endParaRPr kumimoji="1" lang="ja-JP" altLang="en-US" sz="32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FB605B6-298A-489F-A137-D50732763603}"/>
              </a:ext>
            </a:extLst>
          </p:cNvPr>
          <p:cNvSpPr/>
          <p:nvPr/>
        </p:nvSpPr>
        <p:spPr>
          <a:xfrm>
            <a:off x="1880806" y="1924050"/>
            <a:ext cx="676275" cy="67627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594E3E4-3BE9-4440-998A-BFF9C2D9FC7C}"/>
              </a:ext>
            </a:extLst>
          </p:cNvPr>
          <p:cNvSpPr/>
          <p:nvPr/>
        </p:nvSpPr>
        <p:spPr>
          <a:xfrm>
            <a:off x="1880805" y="3186112"/>
            <a:ext cx="676275" cy="67627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AI</a:t>
            </a:r>
            <a:endParaRPr kumimoji="1" lang="ja-JP" alt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402C698-A422-4C51-A3F3-85A83F844EFD}"/>
              </a:ext>
            </a:extLst>
          </p:cNvPr>
          <p:cNvSpPr/>
          <p:nvPr/>
        </p:nvSpPr>
        <p:spPr>
          <a:xfrm>
            <a:off x="1880806" y="4448175"/>
            <a:ext cx="676275" cy="67627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994ED92-A855-4155-83F5-57EBBEAA2175}"/>
                  </a:ext>
                </a:extLst>
              </p:cNvPr>
              <p:cNvSpPr txBox="1"/>
              <p:nvPr/>
            </p:nvSpPr>
            <p:spPr>
              <a:xfrm>
                <a:off x="1942281" y="2048113"/>
                <a:ext cx="65164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</m:ctrlPr>
                        </m:sSubPr>
                        <m:e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  <m:t>𝑋</m:t>
                          </m:r>
                        </m:e>
                        <m:sub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ja-JP" altLang="en-US" dirty="0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994ED92-A855-4155-83F5-57EBBEAA21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2281" y="2048113"/>
                <a:ext cx="651645" cy="369332"/>
              </a:xfrm>
              <a:prstGeom prst="rect">
                <a:avLst/>
              </a:prstGeom>
              <a:blipFill>
                <a:blip r:embed="rId2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D28D234-DDF2-4F6E-A0F4-26E1EF848421}"/>
                  </a:ext>
                </a:extLst>
              </p:cNvPr>
              <p:cNvSpPr txBox="1"/>
              <p:nvPr/>
            </p:nvSpPr>
            <p:spPr>
              <a:xfrm>
                <a:off x="1949901" y="4571166"/>
                <a:ext cx="65164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</m:ctrlPr>
                        </m:sSubPr>
                        <m:e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ja-JP" altLang="en-US" dirty="0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D28D234-DDF2-4F6E-A0F4-26E1EF8484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9901" y="4571166"/>
                <a:ext cx="651645" cy="369332"/>
              </a:xfrm>
              <a:prstGeom prst="rect">
                <a:avLst/>
              </a:prstGeom>
              <a:blipFill>
                <a:blip r:embed="rId3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C61EFFC6-0E43-4E12-9396-5A85949A2E6E}"/>
              </a:ext>
            </a:extLst>
          </p:cNvPr>
          <p:cNvSpPr/>
          <p:nvPr/>
        </p:nvSpPr>
        <p:spPr>
          <a:xfrm>
            <a:off x="765147" y="1924050"/>
            <a:ext cx="676275" cy="67627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68D04CA-CE7E-4752-8AFD-B910BE648DEE}"/>
              </a:ext>
            </a:extLst>
          </p:cNvPr>
          <p:cNvSpPr/>
          <p:nvPr/>
        </p:nvSpPr>
        <p:spPr>
          <a:xfrm>
            <a:off x="765146" y="3186112"/>
            <a:ext cx="676275" cy="67627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AI</a:t>
            </a:r>
            <a:endParaRPr kumimoji="1" lang="ja-JP" alt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362443C-3222-44F2-95A7-3484E9FC62C7}"/>
              </a:ext>
            </a:extLst>
          </p:cNvPr>
          <p:cNvSpPr/>
          <p:nvPr/>
        </p:nvSpPr>
        <p:spPr>
          <a:xfrm>
            <a:off x="765147" y="4448175"/>
            <a:ext cx="676275" cy="67627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B118F6E-719D-44EC-9009-919DAFEE8ACA}"/>
                  </a:ext>
                </a:extLst>
              </p:cNvPr>
              <p:cNvSpPr txBox="1"/>
              <p:nvPr/>
            </p:nvSpPr>
            <p:spPr>
              <a:xfrm>
                <a:off x="826622" y="2048113"/>
                <a:ext cx="65164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</m:ctrlPr>
                        </m:sSubPr>
                        <m:e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  <m:t>𝑋</m:t>
                          </m:r>
                        </m:e>
                        <m:sub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ja-JP" altLang="en-US" dirty="0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B118F6E-719D-44EC-9009-919DAFEE8A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622" y="2048113"/>
                <a:ext cx="651645" cy="369332"/>
              </a:xfrm>
              <a:prstGeom prst="rect">
                <a:avLst/>
              </a:prstGeom>
              <a:blipFill>
                <a:blip r:embed="rId4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55D1360-13CD-4006-BA42-DD9DF2EB7750}"/>
                  </a:ext>
                </a:extLst>
              </p:cNvPr>
              <p:cNvSpPr txBox="1"/>
              <p:nvPr/>
            </p:nvSpPr>
            <p:spPr>
              <a:xfrm>
                <a:off x="834242" y="4571166"/>
                <a:ext cx="65164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</m:ctrlPr>
                        </m:sSubPr>
                        <m:e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ja-JP" altLang="en-US" dirty="0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55D1360-13CD-4006-BA42-DD9DF2EB77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242" y="4571166"/>
                <a:ext cx="651645" cy="369332"/>
              </a:xfrm>
              <a:prstGeom prst="rect">
                <a:avLst/>
              </a:prstGeom>
              <a:blipFill>
                <a:blip r:embed="rId5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>
            <a:extLst>
              <a:ext uri="{FF2B5EF4-FFF2-40B4-BE49-F238E27FC236}">
                <a16:creationId xmlns:a16="http://schemas.microsoft.com/office/drawing/2014/main" id="{F13FA4C4-4FCD-40D3-BFC0-E70F0452CA35}"/>
              </a:ext>
            </a:extLst>
          </p:cNvPr>
          <p:cNvSpPr/>
          <p:nvPr/>
        </p:nvSpPr>
        <p:spPr>
          <a:xfrm>
            <a:off x="10531030" y="1924050"/>
            <a:ext cx="676275" cy="67627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52D04AA-F4EB-42E4-BF39-8662C63F1AFC}"/>
              </a:ext>
            </a:extLst>
          </p:cNvPr>
          <p:cNvSpPr/>
          <p:nvPr/>
        </p:nvSpPr>
        <p:spPr>
          <a:xfrm>
            <a:off x="10531029" y="3186112"/>
            <a:ext cx="676275" cy="67627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AI</a:t>
            </a:r>
            <a:endParaRPr kumimoji="1" lang="ja-JP" alt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B421765-BD4C-4FD2-BB25-0400FDD8FFB9}"/>
              </a:ext>
            </a:extLst>
          </p:cNvPr>
          <p:cNvSpPr/>
          <p:nvPr/>
        </p:nvSpPr>
        <p:spPr>
          <a:xfrm>
            <a:off x="10531030" y="4448175"/>
            <a:ext cx="676275" cy="67627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BB8B126-83D7-4AAE-9045-0480BA816862}"/>
                  </a:ext>
                </a:extLst>
              </p:cNvPr>
              <p:cNvSpPr txBox="1"/>
              <p:nvPr/>
            </p:nvSpPr>
            <p:spPr>
              <a:xfrm>
                <a:off x="10592505" y="2048113"/>
                <a:ext cx="65164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</m:ctrlPr>
                        </m:sSubPr>
                        <m:e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  <m:t>𝑋</m:t>
                          </m:r>
                        </m:e>
                        <m:sub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kumimoji="1" lang="ja-JP" altLang="en-US" dirty="0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BB8B126-83D7-4AAE-9045-0480BA8168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92505" y="2048113"/>
                <a:ext cx="651645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71A1B54-D0B3-418B-9578-456C1C8EA090}"/>
                  </a:ext>
                </a:extLst>
              </p:cNvPr>
              <p:cNvSpPr txBox="1"/>
              <p:nvPr/>
            </p:nvSpPr>
            <p:spPr>
              <a:xfrm>
                <a:off x="10600125" y="4571166"/>
                <a:ext cx="65164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</m:ctrlPr>
                        </m:sSubPr>
                        <m:e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kumimoji="1" lang="ja-JP" altLang="en-US" dirty="0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71A1B54-D0B3-418B-9578-456C1C8EA0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00125" y="4571166"/>
                <a:ext cx="651645" cy="369332"/>
              </a:xfrm>
              <a:prstGeom prst="rect">
                <a:avLst/>
              </a:prstGeom>
              <a:blipFill>
                <a:blip r:embed="rId7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ectangle 24">
            <a:extLst>
              <a:ext uri="{FF2B5EF4-FFF2-40B4-BE49-F238E27FC236}">
                <a16:creationId xmlns:a16="http://schemas.microsoft.com/office/drawing/2014/main" id="{438E30C9-7CEF-443D-A270-A915D9D69455}"/>
              </a:ext>
            </a:extLst>
          </p:cNvPr>
          <p:cNvSpPr/>
          <p:nvPr/>
        </p:nvSpPr>
        <p:spPr>
          <a:xfrm>
            <a:off x="2952000" y="1924050"/>
            <a:ext cx="676275" cy="67627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A2F92B2-8A74-4CD3-8E86-400506AE5965}"/>
              </a:ext>
            </a:extLst>
          </p:cNvPr>
          <p:cNvSpPr/>
          <p:nvPr/>
        </p:nvSpPr>
        <p:spPr>
          <a:xfrm>
            <a:off x="2951999" y="3186112"/>
            <a:ext cx="676275" cy="67627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AI</a:t>
            </a:r>
            <a:endParaRPr kumimoji="1" lang="ja-JP" alt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C2F791E-0138-43BC-A144-0648FFBC6EDA}"/>
              </a:ext>
            </a:extLst>
          </p:cNvPr>
          <p:cNvSpPr/>
          <p:nvPr/>
        </p:nvSpPr>
        <p:spPr>
          <a:xfrm>
            <a:off x="2952000" y="4448175"/>
            <a:ext cx="676275" cy="67627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8FA21F9-F402-4B4A-A091-71BB2F35939C}"/>
                  </a:ext>
                </a:extLst>
              </p:cNvPr>
              <p:cNvSpPr txBox="1"/>
              <p:nvPr/>
            </p:nvSpPr>
            <p:spPr>
              <a:xfrm>
                <a:off x="3013475" y="2048113"/>
                <a:ext cx="65164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</m:ctrlPr>
                        </m:sSubPr>
                        <m:e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  <m:t>𝑋</m:t>
                          </m:r>
                        </m:e>
                        <m:sub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ja-JP" altLang="en-US" dirty="0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8FA21F9-F402-4B4A-A091-71BB2F3593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3475" y="2048113"/>
                <a:ext cx="651645" cy="369332"/>
              </a:xfrm>
              <a:prstGeom prst="rect">
                <a:avLst/>
              </a:prstGeom>
              <a:blipFill>
                <a:blip r:embed="rId8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1A8B57B-159A-45C4-BDDA-2ABBB4A6AF32}"/>
                  </a:ext>
                </a:extLst>
              </p:cNvPr>
              <p:cNvSpPr txBox="1"/>
              <p:nvPr/>
            </p:nvSpPr>
            <p:spPr>
              <a:xfrm>
                <a:off x="3021095" y="4571166"/>
                <a:ext cx="65164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</m:ctrlPr>
                        </m:sSubPr>
                        <m:e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ja-JP" altLang="en-US" dirty="0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1A8B57B-159A-45C4-BDDA-2ABBB4A6AF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1095" y="4571166"/>
                <a:ext cx="651645" cy="369332"/>
              </a:xfrm>
              <a:prstGeom prst="rect">
                <a:avLst/>
              </a:prstGeom>
              <a:blipFill>
                <a:blip r:embed="rId9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EFC82D9-E836-4285-8813-8F3E82994E34}"/>
              </a:ext>
            </a:extLst>
          </p:cNvPr>
          <p:cNvCxnSpPr>
            <a:cxnSpLocks/>
            <a:stCxn id="10" idx="2"/>
            <a:endCxn id="11" idx="0"/>
          </p:cNvCxnSpPr>
          <p:nvPr/>
        </p:nvCxnSpPr>
        <p:spPr>
          <a:xfrm flipH="1">
            <a:off x="1103284" y="2600325"/>
            <a:ext cx="1" cy="585787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A2AA028-6F30-40CD-BE21-AA3099D4163B}"/>
              </a:ext>
            </a:extLst>
          </p:cNvPr>
          <p:cNvCxnSpPr>
            <a:cxnSpLocks/>
            <a:stCxn id="11" idx="2"/>
            <a:endCxn id="12" idx="0"/>
          </p:cNvCxnSpPr>
          <p:nvPr/>
        </p:nvCxnSpPr>
        <p:spPr>
          <a:xfrm>
            <a:off x="1103284" y="3862387"/>
            <a:ext cx="1" cy="58578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FE998F10-0E1A-4299-9FC2-B095FCDDA8A7}"/>
              </a:ext>
            </a:extLst>
          </p:cNvPr>
          <p:cNvCxnSpPr/>
          <p:nvPr/>
        </p:nvCxnSpPr>
        <p:spPr>
          <a:xfrm flipH="1">
            <a:off x="2218852" y="2600325"/>
            <a:ext cx="1" cy="585787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0EA81F0-C0C1-49BA-B752-17A13A352AD8}"/>
              </a:ext>
            </a:extLst>
          </p:cNvPr>
          <p:cNvCxnSpPr>
            <a:cxnSpLocks/>
          </p:cNvCxnSpPr>
          <p:nvPr/>
        </p:nvCxnSpPr>
        <p:spPr>
          <a:xfrm>
            <a:off x="2218852" y="3862387"/>
            <a:ext cx="1" cy="58578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265D645-14D2-4BC3-A6CC-031282422583}"/>
              </a:ext>
            </a:extLst>
          </p:cNvPr>
          <p:cNvCxnSpPr/>
          <p:nvPr/>
        </p:nvCxnSpPr>
        <p:spPr>
          <a:xfrm flipH="1">
            <a:off x="3322227" y="2600325"/>
            <a:ext cx="1" cy="585787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8FF307C4-03FF-4D30-B7D8-92172D0326C7}"/>
              </a:ext>
            </a:extLst>
          </p:cNvPr>
          <p:cNvCxnSpPr>
            <a:cxnSpLocks/>
          </p:cNvCxnSpPr>
          <p:nvPr/>
        </p:nvCxnSpPr>
        <p:spPr>
          <a:xfrm>
            <a:off x="3322227" y="3862387"/>
            <a:ext cx="1" cy="58578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DEE55C03-5EF2-4FFA-A3AA-1D75D71E8066}"/>
              </a:ext>
            </a:extLst>
          </p:cNvPr>
          <p:cNvCxnSpPr/>
          <p:nvPr/>
        </p:nvCxnSpPr>
        <p:spPr>
          <a:xfrm flipH="1">
            <a:off x="10902603" y="2600325"/>
            <a:ext cx="1" cy="585787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84A46C8-1C36-4D4F-A807-5CD476F453B1}"/>
              </a:ext>
            </a:extLst>
          </p:cNvPr>
          <p:cNvCxnSpPr>
            <a:cxnSpLocks/>
          </p:cNvCxnSpPr>
          <p:nvPr/>
        </p:nvCxnSpPr>
        <p:spPr>
          <a:xfrm>
            <a:off x="10902603" y="3862387"/>
            <a:ext cx="1" cy="58578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2EFEE7CA-D35A-48DE-A0CF-00B5233D23A7}"/>
              </a:ext>
            </a:extLst>
          </p:cNvPr>
          <p:cNvSpPr txBox="1"/>
          <p:nvPr/>
        </p:nvSpPr>
        <p:spPr>
          <a:xfrm>
            <a:off x="9429425" y="2737263"/>
            <a:ext cx="1249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solidFill>
                  <a:schemeClr val="bg1"/>
                </a:solidFill>
              </a:rPr>
              <a:t>・・・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772EE06-2816-4C62-BA6B-4BB1BCB012CD}"/>
              </a:ext>
            </a:extLst>
          </p:cNvPr>
          <p:cNvSpPr txBox="1"/>
          <p:nvPr/>
        </p:nvSpPr>
        <p:spPr>
          <a:xfrm>
            <a:off x="9429425" y="3970615"/>
            <a:ext cx="1249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solidFill>
                  <a:schemeClr val="bg1"/>
                </a:solidFill>
              </a:rPr>
              <a:t>・・・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F9FD4B8D-EB17-4BFE-BAC7-FA7A00EB70BC}"/>
              </a:ext>
            </a:extLst>
          </p:cNvPr>
          <p:cNvSpPr/>
          <p:nvPr/>
        </p:nvSpPr>
        <p:spPr>
          <a:xfrm>
            <a:off x="5138853" y="1924050"/>
            <a:ext cx="676275" cy="67627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6CC51AC0-A3D9-432B-8346-727F68F8DCA0}"/>
              </a:ext>
            </a:extLst>
          </p:cNvPr>
          <p:cNvSpPr/>
          <p:nvPr/>
        </p:nvSpPr>
        <p:spPr>
          <a:xfrm>
            <a:off x="5138852" y="3186112"/>
            <a:ext cx="676275" cy="67627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AI</a:t>
            </a:r>
            <a:endParaRPr kumimoji="1" lang="ja-JP" altLang="en-US" dirty="0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F73C07F1-F989-48B1-A49B-452C2125CF31}"/>
              </a:ext>
            </a:extLst>
          </p:cNvPr>
          <p:cNvSpPr/>
          <p:nvPr/>
        </p:nvSpPr>
        <p:spPr>
          <a:xfrm>
            <a:off x="5138853" y="4448175"/>
            <a:ext cx="676275" cy="67627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BD2EF6C1-8014-4A76-A5A1-71D91988E5CF}"/>
                  </a:ext>
                </a:extLst>
              </p:cNvPr>
              <p:cNvSpPr txBox="1"/>
              <p:nvPr/>
            </p:nvSpPr>
            <p:spPr>
              <a:xfrm>
                <a:off x="5200328" y="2048113"/>
                <a:ext cx="65164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</m:ctrlPr>
                        </m:sSubPr>
                        <m:e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  <m:t>𝑋</m:t>
                          </m:r>
                        </m:e>
                        <m:sub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kumimoji="1" lang="ja-JP" altLang="en-US" dirty="0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BD2EF6C1-8014-4A76-A5A1-71D91988E5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0328" y="2048113"/>
                <a:ext cx="651645" cy="369332"/>
              </a:xfrm>
              <a:prstGeom prst="rect">
                <a:avLst/>
              </a:prstGeom>
              <a:blipFill>
                <a:blip r:embed="rId10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019AF5EB-2912-4F24-9ADA-2DD3D0D1EBDF}"/>
                  </a:ext>
                </a:extLst>
              </p:cNvPr>
              <p:cNvSpPr txBox="1"/>
              <p:nvPr/>
            </p:nvSpPr>
            <p:spPr>
              <a:xfrm>
                <a:off x="5207948" y="4571166"/>
                <a:ext cx="65164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</m:ctrlPr>
                        </m:sSubPr>
                        <m:e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kumimoji="1" lang="ja-JP" altLang="en-US" dirty="0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019AF5EB-2912-4F24-9ADA-2DD3D0D1EB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7948" y="4571166"/>
                <a:ext cx="651645" cy="369332"/>
              </a:xfrm>
              <a:prstGeom prst="rect">
                <a:avLst/>
              </a:prstGeom>
              <a:blipFill>
                <a:blip r:embed="rId11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Rectangle 67">
            <a:extLst>
              <a:ext uri="{FF2B5EF4-FFF2-40B4-BE49-F238E27FC236}">
                <a16:creationId xmlns:a16="http://schemas.microsoft.com/office/drawing/2014/main" id="{17959BCB-3DBA-45FC-86BC-F79E31495745}"/>
              </a:ext>
            </a:extLst>
          </p:cNvPr>
          <p:cNvSpPr/>
          <p:nvPr/>
        </p:nvSpPr>
        <p:spPr>
          <a:xfrm>
            <a:off x="4023194" y="1924050"/>
            <a:ext cx="676275" cy="67627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7ECAD6F2-8C32-4454-B6C8-FAB07E621C96}"/>
              </a:ext>
            </a:extLst>
          </p:cNvPr>
          <p:cNvSpPr/>
          <p:nvPr/>
        </p:nvSpPr>
        <p:spPr>
          <a:xfrm>
            <a:off x="4023193" y="3186112"/>
            <a:ext cx="676275" cy="67627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AI</a:t>
            </a:r>
            <a:endParaRPr kumimoji="1" lang="ja-JP" altLang="en-US" dirty="0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55AA9A79-0D3E-48B6-AC15-AA3ECFE57710}"/>
              </a:ext>
            </a:extLst>
          </p:cNvPr>
          <p:cNvSpPr/>
          <p:nvPr/>
        </p:nvSpPr>
        <p:spPr>
          <a:xfrm>
            <a:off x="4023194" y="4448175"/>
            <a:ext cx="676275" cy="67627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8D13C18E-FCCF-4734-92DF-A5A5055D2368}"/>
                  </a:ext>
                </a:extLst>
              </p:cNvPr>
              <p:cNvSpPr txBox="1"/>
              <p:nvPr/>
            </p:nvSpPr>
            <p:spPr>
              <a:xfrm>
                <a:off x="4084669" y="2048113"/>
                <a:ext cx="65164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</m:ctrlPr>
                        </m:sSubPr>
                        <m:e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  <m:t>𝑋</m:t>
                          </m:r>
                        </m:e>
                        <m:sub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1" lang="ja-JP" altLang="en-US" dirty="0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8D13C18E-FCCF-4734-92DF-A5A5055D23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4669" y="2048113"/>
                <a:ext cx="651645" cy="369332"/>
              </a:xfrm>
              <a:prstGeom prst="rect">
                <a:avLst/>
              </a:prstGeom>
              <a:blipFill>
                <a:blip r:embed="rId12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7E948B2C-B5A8-4008-95C0-44276D383D70}"/>
                  </a:ext>
                </a:extLst>
              </p:cNvPr>
              <p:cNvSpPr txBox="1"/>
              <p:nvPr/>
            </p:nvSpPr>
            <p:spPr>
              <a:xfrm>
                <a:off x="4092289" y="4571166"/>
                <a:ext cx="65164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</m:ctrlPr>
                        </m:sSubPr>
                        <m:e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1" lang="ja-JP" altLang="en-US" dirty="0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7E948B2C-B5A8-4008-95C0-44276D383D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2289" y="4571166"/>
                <a:ext cx="651645" cy="369332"/>
              </a:xfrm>
              <a:prstGeom prst="rect">
                <a:avLst/>
              </a:prstGeom>
              <a:blipFill>
                <a:blip r:embed="rId13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Rectangle 72">
            <a:extLst>
              <a:ext uri="{FF2B5EF4-FFF2-40B4-BE49-F238E27FC236}">
                <a16:creationId xmlns:a16="http://schemas.microsoft.com/office/drawing/2014/main" id="{D8013BA8-195D-4A28-BB5F-2CDEC0102CE4}"/>
              </a:ext>
            </a:extLst>
          </p:cNvPr>
          <p:cNvSpPr/>
          <p:nvPr/>
        </p:nvSpPr>
        <p:spPr>
          <a:xfrm>
            <a:off x="6210047" y="1924050"/>
            <a:ext cx="676275" cy="67627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D618C1A1-3E3F-4579-8C9D-73F462F5BC6C}"/>
              </a:ext>
            </a:extLst>
          </p:cNvPr>
          <p:cNvSpPr/>
          <p:nvPr/>
        </p:nvSpPr>
        <p:spPr>
          <a:xfrm>
            <a:off x="6210046" y="3186112"/>
            <a:ext cx="676275" cy="67627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AI</a:t>
            </a:r>
            <a:endParaRPr kumimoji="1" lang="ja-JP" altLang="en-US" dirty="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A8DD88B9-4AB4-4143-AE8C-8476AD6A07CC}"/>
              </a:ext>
            </a:extLst>
          </p:cNvPr>
          <p:cNvSpPr/>
          <p:nvPr/>
        </p:nvSpPr>
        <p:spPr>
          <a:xfrm>
            <a:off x="6210047" y="4448175"/>
            <a:ext cx="676275" cy="67627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FB7FB472-186A-4B8E-AFAB-0CA25A3F0684}"/>
                  </a:ext>
                </a:extLst>
              </p:cNvPr>
              <p:cNvSpPr txBox="1"/>
              <p:nvPr/>
            </p:nvSpPr>
            <p:spPr>
              <a:xfrm>
                <a:off x="6271522" y="2048113"/>
                <a:ext cx="65164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</m:ctrlPr>
                        </m:sSubPr>
                        <m:e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  <m:t>𝑋</m:t>
                          </m:r>
                        </m:e>
                        <m:sub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kumimoji="1" lang="ja-JP" altLang="en-US" dirty="0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FB7FB472-186A-4B8E-AFAB-0CA25A3F06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1522" y="2048113"/>
                <a:ext cx="651645" cy="369332"/>
              </a:xfrm>
              <a:prstGeom prst="rect">
                <a:avLst/>
              </a:prstGeom>
              <a:blipFill>
                <a:blip r:embed="rId14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0C8EFBA1-D418-4FBB-9474-D8707BF8855B}"/>
                  </a:ext>
                </a:extLst>
              </p:cNvPr>
              <p:cNvSpPr txBox="1"/>
              <p:nvPr/>
            </p:nvSpPr>
            <p:spPr>
              <a:xfrm>
                <a:off x="6279142" y="4571166"/>
                <a:ext cx="65164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</m:ctrlPr>
                        </m:sSubPr>
                        <m:e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kumimoji="1" lang="ja-JP" altLang="en-US" dirty="0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0C8EFBA1-D418-4FBB-9474-D8707BF885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9142" y="4571166"/>
                <a:ext cx="651645" cy="369332"/>
              </a:xfrm>
              <a:prstGeom prst="rect">
                <a:avLst/>
              </a:prstGeom>
              <a:blipFill>
                <a:blip r:embed="rId15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EA45E0CB-7F46-4B1A-A5E6-DEC329656531}"/>
              </a:ext>
            </a:extLst>
          </p:cNvPr>
          <p:cNvCxnSpPr>
            <a:stCxn id="68" idx="2"/>
            <a:endCxn id="69" idx="0"/>
          </p:cNvCxnSpPr>
          <p:nvPr/>
        </p:nvCxnSpPr>
        <p:spPr>
          <a:xfrm flipH="1">
            <a:off x="4361331" y="2600325"/>
            <a:ext cx="1" cy="585787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57772CD0-D2FC-4B2B-AFB9-0E9C65714192}"/>
              </a:ext>
            </a:extLst>
          </p:cNvPr>
          <p:cNvCxnSpPr>
            <a:cxnSpLocks/>
            <a:stCxn id="69" idx="2"/>
            <a:endCxn id="70" idx="0"/>
          </p:cNvCxnSpPr>
          <p:nvPr/>
        </p:nvCxnSpPr>
        <p:spPr>
          <a:xfrm>
            <a:off x="4361331" y="3862387"/>
            <a:ext cx="1" cy="58578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004331F3-2F8B-43F3-B8AF-2FCB8A08DF43}"/>
              </a:ext>
            </a:extLst>
          </p:cNvPr>
          <p:cNvCxnSpPr/>
          <p:nvPr/>
        </p:nvCxnSpPr>
        <p:spPr>
          <a:xfrm flipH="1">
            <a:off x="5476899" y="2600325"/>
            <a:ext cx="1" cy="585787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FC90EF33-0B14-49C0-900E-B8A1F6C4D968}"/>
              </a:ext>
            </a:extLst>
          </p:cNvPr>
          <p:cNvCxnSpPr>
            <a:cxnSpLocks/>
          </p:cNvCxnSpPr>
          <p:nvPr/>
        </p:nvCxnSpPr>
        <p:spPr>
          <a:xfrm>
            <a:off x="5476899" y="3862387"/>
            <a:ext cx="1" cy="58578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173BDCB0-155B-4A01-8350-19D89F0A99EC}"/>
              </a:ext>
            </a:extLst>
          </p:cNvPr>
          <p:cNvCxnSpPr/>
          <p:nvPr/>
        </p:nvCxnSpPr>
        <p:spPr>
          <a:xfrm flipH="1">
            <a:off x="6580274" y="2600325"/>
            <a:ext cx="1" cy="585787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85BB2E43-AD2A-479D-B40E-801BCA176B45}"/>
              </a:ext>
            </a:extLst>
          </p:cNvPr>
          <p:cNvCxnSpPr>
            <a:cxnSpLocks/>
          </p:cNvCxnSpPr>
          <p:nvPr/>
        </p:nvCxnSpPr>
        <p:spPr>
          <a:xfrm>
            <a:off x="6580274" y="3862387"/>
            <a:ext cx="1" cy="58578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Rectangle 83">
            <a:extLst>
              <a:ext uri="{FF2B5EF4-FFF2-40B4-BE49-F238E27FC236}">
                <a16:creationId xmlns:a16="http://schemas.microsoft.com/office/drawing/2014/main" id="{D464AB86-B5D2-48E5-AC49-DA785A90ED07}"/>
              </a:ext>
            </a:extLst>
          </p:cNvPr>
          <p:cNvSpPr/>
          <p:nvPr/>
        </p:nvSpPr>
        <p:spPr>
          <a:xfrm>
            <a:off x="7234054" y="1924050"/>
            <a:ext cx="676275" cy="67627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C3835E16-1C2F-45F6-9AC5-191420AE6BF9}"/>
              </a:ext>
            </a:extLst>
          </p:cNvPr>
          <p:cNvSpPr/>
          <p:nvPr/>
        </p:nvSpPr>
        <p:spPr>
          <a:xfrm>
            <a:off x="7234053" y="3186112"/>
            <a:ext cx="676275" cy="67627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AI</a:t>
            </a:r>
            <a:endParaRPr kumimoji="1" lang="ja-JP" altLang="en-US" dirty="0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07722BCB-0D7C-43CF-9989-661C93AF439E}"/>
              </a:ext>
            </a:extLst>
          </p:cNvPr>
          <p:cNvSpPr/>
          <p:nvPr/>
        </p:nvSpPr>
        <p:spPr>
          <a:xfrm>
            <a:off x="7234054" y="4448175"/>
            <a:ext cx="676275" cy="67627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E0C264DB-56D0-4D91-B88E-4E625973B1AD}"/>
                  </a:ext>
                </a:extLst>
              </p:cNvPr>
              <p:cNvSpPr txBox="1"/>
              <p:nvPr/>
            </p:nvSpPr>
            <p:spPr>
              <a:xfrm>
                <a:off x="7295529" y="2048113"/>
                <a:ext cx="65164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</m:ctrlPr>
                        </m:sSubPr>
                        <m:e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  <m:t>𝑋</m:t>
                          </m:r>
                        </m:e>
                        <m:sub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kumimoji="1" lang="ja-JP" altLang="en-US" dirty="0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E0C264DB-56D0-4D91-B88E-4E625973B1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5529" y="2048113"/>
                <a:ext cx="651645" cy="369332"/>
              </a:xfrm>
              <a:prstGeom prst="rect">
                <a:avLst/>
              </a:prstGeom>
              <a:blipFill>
                <a:blip r:embed="rId16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BA5BA318-53CD-469D-A376-DCC9B1B7FF34}"/>
                  </a:ext>
                </a:extLst>
              </p:cNvPr>
              <p:cNvSpPr txBox="1"/>
              <p:nvPr/>
            </p:nvSpPr>
            <p:spPr>
              <a:xfrm>
                <a:off x="7303149" y="4571166"/>
                <a:ext cx="65164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</m:ctrlPr>
                        </m:sSubPr>
                        <m:e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kumimoji="1" lang="ja-JP" altLang="en-US" dirty="0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BA5BA318-53CD-469D-A376-DCC9B1B7FF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3149" y="4571166"/>
                <a:ext cx="651645" cy="369332"/>
              </a:xfrm>
              <a:prstGeom prst="rect">
                <a:avLst/>
              </a:prstGeom>
              <a:blipFill>
                <a:blip r:embed="rId17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9" name="Rectangle 88">
            <a:extLst>
              <a:ext uri="{FF2B5EF4-FFF2-40B4-BE49-F238E27FC236}">
                <a16:creationId xmlns:a16="http://schemas.microsoft.com/office/drawing/2014/main" id="{40B0A29B-72C4-4E51-B654-83B0A99871E9}"/>
              </a:ext>
            </a:extLst>
          </p:cNvPr>
          <p:cNvSpPr/>
          <p:nvPr/>
        </p:nvSpPr>
        <p:spPr>
          <a:xfrm>
            <a:off x="8305248" y="1924050"/>
            <a:ext cx="676275" cy="67627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16FFF419-46EA-43D4-8F01-376849FBBAFC}"/>
              </a:ext>
            </a:extLst>
          </p:cNvPr>
          <p:cNvSpPr/>
          <p:nvPr/>
        </p:nvSpPr>
        <p:spPr>
          <a:xfrm>
            <a:off x="8305247" y="3186112"/>
            <a:ext cx="676275" cy="67627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AI</a:t>
            </a:r>
            <a:endParaRPr kumimoji="1" lang="ja-JP" altLang="en-US" dirty="0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9141DABF-A830-4259-9F72-8C069EAB403A}"/>
              </a:ext>
            </a:extLst>
          </p:cNvPr>
          <p:cNvSpPr/>
          <p:nvPr/>
        </p:nvSpPr>
        <p:spPr>
          <a:xfrm>
            <a:off x="8305248" y="4448175"/>
            <a:ext cx="676275" cy="67627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8189EA09-69BA-4B2C-965E-087D2041E528}"/>
                  </a:ext>
                </a:extLst>
              </p:cNvPr>
              <p:cNvSpPr txBox="1"/>
              <p:nvPr/>
            </p:nvSpPr>
            <p:spPr>
              <a:xfrm>
                <a:off x="8366723" y="2048113"/>
                <a:ext cx="65164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</m:ctrlPr>
                        </m:sSubPr>
                        <m:e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  <m:t>𝑋</m:t>
                          </m:r>
                        </m:e>
                        <m:sub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kumimoji="1" lang="ja-JP" altLang="en-US" dirty="0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8189EA09-69BA-4B2C-965E-087D2041E5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6723" y="2048113"/>
                <a:ext cx="651645" cy="369332"/>
              </a:xfrm>
              <a:prstGeom prst="rect">
                <a:avLst/>
              </a:prstGeom>
              <a:blipFill>
                <a:blip r:embed="rId18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B371B12D-53AB-4501-B891-1CFA9D7E49DB}"/>
                  </a:ext>
                </a:extLst>
              </p:cNvPr>
              <p:cNvSpPr txBox="1"/>
              <p:nvPr/>
            </p:nvSpPr>
            <p:spPr>
              <a:xfrm>
                <a:off x="8374343" y="4571166"/>
                <a:ext cx="65164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</m:ctrlPr>
                        </m:sSubPr>
                        <m:e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kumimoji="1" lang="ja-JP" altLang="en-US" dirty="0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B371B12D-53AB-4501-B891-1CFA9D7E49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4343" y="4571166"/>
                <a:ext cx="651645" cy="369332"/>
              </a:xfrm>
              <a:prstGeom prst="rect">
                <a:avLst/>
              </a:prstGeom>
              <a:blipFill>
                <a:blip r:embed="rId19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621EF5A9-B820-401F-9389-B9BD5822C5BE}"/>
              </a:ext>
            </a:extLst>
          </p:cNvPr>
          <p:cNvCxnSpPr/>
          <p:nvPr/>
        </p:nvCxnSpPr>
        <p:spPr>
          <a:xfrm flipH="1">
            <a:off x="7572100" y="2600325"/>
            <a:ext cx="1" cy="585787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3395F339-60F5-424A-B666-308B508C1360}"/>
              </a:ext>
            </a:extLst>
          </p:cNvPr>
          <p:cNvCxnSpPr>
            <a:cxnSpLocks/>
          </p:cNvCxnSpPr>
          <p:nvPr/>
        </p:nvCxnSpPr>
        <p:spPr>
          <a:xfrm>
            <a:off x="7572100" y="3862387"/>
            <a:ext cx="1" cy="58578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818E53FF-6789-49EC-B7D7-C2E2BB2025F3}"/>
              </a:ext>
            </a:extLst>
          </p:cNvPr>
          <p:cNvCxnSpPr/>
          <p:nvPr/>
        </p:nvCxnSpPr>
        <p:spPr>
          <a:xfrm flipH="1">
            <a:off x="8675475" y="2600325"/>
            <a:ext cx="1" cy="585787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43BA4CE3-834E-4CC2-BB48-273146FBEFC1}"/>
              </a:ext>
            </a:extLst>
          </p:cNvPr>
          <p:cNvCxnSpPr>
            <a:cxnSpLocks/>
          </p:cNvCxnSpPr>
          <p:nvPr/>
        </p:nvCxnSpPr>
        <p:spPr>
          <a:xfrm>
            <a:off x="8675475" y="3862387"/>
            <a:ext cx="1" cy="58578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9876B9DF-0908-4DF7-BE8C-A595BC4AE8E2}"/>
              </a:ext>
            </a:extLst>
          </p:cNvPr>
          <p:cNvCxnSpPr>
            <a:cxnSpLocks/>
            <a:stCxn id="11" idx="3"/>
            <a:endCxn id="6" idx="1"/>
          </p:cNvCxnSpPr>
          <p:nvPr/>
        </p:nvCxnSpPr>
        <p:spPr>
          <a:xfrm>
            <a:off x="1441421" y="3524250"/>
            <a:ext cx="439384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E724BDAA-833A-456E-9948-B0832829B20D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2574091" y="3524250"/>
            <a:ext cx="377908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01196B90-E92B-48BE-8FE6-B671DB43F89E}"/>
              </a:ext>
            </a:extLst>
          </p:cNvPr>
          <p:cNvCxnSpPr>
            <a:cxnSpLocks/>
          </p:cNvCxnSpPr>
          <p:nvPr/>
        </p:nvCxnSpPr>
        <p:spPr>
          <a:xfrm>
            <a:off x="3628274" y="3524250"/>
            <a:ext cx="377908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B72F6582-3609-4E3C-AF4A-62A95488B850}"/>
              </a:ext>
            </a:extLst>
          </p:cNvPr>
          <p:cNvCxnSpPr>
            <a:cxnSpLocks/>
          </p:cNvCxnSpPr>
          <p:nvPr/>
        </p:nvCxnSpPr>
        <p:spPr>
          <a:xfrm>
            <a:off x="4713758" y="3509772"/>
            <a:ext cx="439384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78B12E40-E68B-493B-86AE-C4E3C4F7CED6}"/>
              </a:ext>
            </a:extLst>
          </p:cNvPr>
          <p:cNvCxnSpPr>
            <a:cxnSpLocks/>
          </p:cNvCxnSpPr>
          <p:nvPr/>
        </p:nvCxnSpPr>
        <p:spPr>
          <a:xfrm>
            <a:off x="5801962" y="3524250"/>
            <a:ext cx="377908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D5BE36ED-1FA8-4C58-B84F-F80815DD61A0}"/>
              </a:ext>
            </a:extLst>
          </p:cNvPr>
          <p:cNvCxnSpPr>
            <a:cxnSpLocks/>
          </p:cNvCxnSpPr>
          <p:nvPr/>
        </p:nvCxnSpPr>
        <p:spPr>
          <a:xfrm>
            <a:off x="6856145" y="3524250"/>
            <a:ext cx="377908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21558F64-1BA4-447B-8B50-E53263C66C7C}"/>
              </a:ext>
            </a:extLst>
          </p:cNvPr>
          <p:cNvCxnSpPr>
            <a:cxnSpLocks/>
          </p:cNvCxnSpPr>
          <p:nvPr/>
        </p:nvCxnSpPr>
        <p:spPr>
          <a:xfrm>
            <a:off x="7927339" y="3524250"/>
            <a:ext cx="377908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B84F7584-064F-47F3-B4F0-1D3AB31283FC}"/>
              </a:ext>
            </a:extLst>
          </p:cNvPr>
          <p:cNvCxnSpPr>
            <a:cxnSpLocks/>
            <a:stCxn id="90" idx="3"/>
            <a:endCxn id="16" idx="1"/>
          </p:cNvCxnSpPr>
          <p:nvPr/>
        </p:nvCxnSpPr>
        <p:spPr>
          <a:xfrm>
            <a:off x="8981522" y="3524250"/>
            <a:ext cx="1549507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798406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9B5DA49-7B77-44BB-9833-E7F5ED4A73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0881"/>
            <a:ext cx="10515600" cy="926154"/>
          </a:xfrm>
          <a:effectLst/>
        </p:spPr>
        <p:txBody>
          <a:bodyPr>
            <a:noAutofit/>
          </a:bodyPr>
          <a:lstStyle/>
          <a:p>
            <a:pPr algn="ctr"/>
            <a:r>
              <a:rPr lang="ja-JP" altLang="en-US" sz="3200" dirty="0"/>
              <a:t>回帰</a:t>
            </a:r>
            <a:br>
              <a:rPr lang="en-US" altLang="ja-JP" sz="3200" dirty="0"/>
            </a:br>
            <a:r>
              <a:rPr lang="ja-JP" altLang="en-US" sz="2000" dirty="0"/>
              <a:t>将来を推定しましょう</a:t>
            </a:r>
            <a:endParaRPr kumimoji="1" lang="ja-JP" altLang="en-US" sz="32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FB605B6-298A-489F-A137-D50732763603}"/>
              </a:ext>
            </a:extLst>
          </p:cNvPr>
          <p:cNvSpPr/>
          <p:nvPr/>
        </p:nvSpPr>
        <p:spPr>
          <a:xfrm>
            <a:off x="1880806" y="1924050"/>
            <a:ext cx="676275" cy="67627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994ED92-A855-4155-83F5-57EBBEAA2175}"/>
                  </a:ext>
                </a:extLst>
              </p:cNvPr>
              <p:cNvSpPr txBox="1"/>
              <p:nvPr/>
            </p:nvSpPr>
            <p:spPr>
              <a:xfrm>
                <a:off x="1942281" y="2048113"/>
                <a:ext cx="65164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</m:ctrlPr>
                        </m:sSubPr>
                        <m:e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  <m:t>𝑋</m:t>
                          </m:r>
                        </m:e>
                        <m:sub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ja-JP" altLang="en-US" dirty="0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994ED92-A855-4155-83F5-57EBBEAA21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2281" y="2048113"/>
                <a:ext cx="651645" cy="369332"/>
              </a:xfrm>
              <a:prstGeom prst="rect">
                <a:avLst/>
              </a:prstGeom>
              <a:blipFill>
                <a:blip r:embed="rId2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C61EFFC6-0E43-4E12-9396-5A85949A2E6E}"/>
              </a:ext>
            </a:extLst>
          </p:cNvPr>
          <p:cNvSpPr/>
          <p:nvPr/>
        </p:nvSpPr>
        <p:spPr>
          <a:xfrm>
            <a:off x="765147" y="1924050"/>
            <a:ext cx="676275" cy="67627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B118F6E-719D-44EC-9009-919DAFEE8ACA}"/>
                  </a:ext>
                </a:extLst>
              </p:cNvPr>
              <p:cNvSpPr txBox="1"/>
              <p:nvPr/>
            </p:nvSpPr>
            <p:spPr>
              <a:xfrm>
                <a:off x="826622" y="2048113"/>
                <a:ext cx="65164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</m:ctrlPr>
                        </m:sSubPr>
                        <m:e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  <m:t>𝑋</m:t>
                          </m:r>
                        </m:e>
                        <m:sub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ja-JP" altLang="en-US" dirty="0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B118F6E-719D-44EC-9009-919DAFEE8A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622" y="2048113"/>
                <a:ext cx="651645" cy="369332"/>
              </a:xfrm>
              <a:prstGeom prst="rect">
                <a:avLst/>
              </a:prstGeom>
              <a:blipFill>
                <a:blip r:embed="rId3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>
            <a:extLst>
              <a:ext uri="{FF2B5EF4-FFF2-40B4-BE49-F238E27FC236}">
                <a16:creationId xmlns:a16="http://schemas.microsoft.com/office/drawing/2014/main" id="{F13FA4C4-4FCD-40D3-BFC0-E70F0452CA35}"/>
              </a:ext>
            </a:extLst>
          </p:cNvPr>
          <p:cNvSpPr/>
          <p:nvPr/>
        </p:nvSpPr>
        <p:spPr>
          <a:xfrm>
            <a:off x="10531030" y="1924050"/>
            <a:ext cx="676275" cy="67627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52D04AA-F4EB-42E4-BF39-8662C63F1AFC}"/>
              </a:ext>
            </a:extLst>
          </p:cNvPr>
          <p:cNvSpPr/>
          <p:nvPr/>
        </p:nvSpPr>
        <p:spPr>
          <a:xfrm>
            <a:off x="10531029" y="3186112"/>
            <a:ext cx="676275" cy="67627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AI</a:t>
            </a:r>
            <a:endParaRPr kumimoji="1" lang="ja-JP" alt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B421765-BD4C-4FD2-BB25-0400FDD8FFB9}"/>
              </a:ext>
            </a:extLst>
          </p:cNvPr>
          <p:cNvSpPr/>
          <p:nvPr/>
        </p:nvSpPr>
        <p:spPr>
          <a:xfrm>
            <a:off x="10531030" y="4448175"/>
            <a:ext cx="676275" cy="67627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BB8B126-83D7-4AAE-9045-0480BA816862}"/>
                  </a:ext>
                </a:extLst>
              </p:cNvPr>
              <p:cNvSpPr txBox="1"/>
              <p:nvPr/>
            </p:nvSpPr>
            <p:spPr>
              <a:xfrm>
                <a:off x="10592505" y="2048113"/>
                <a:ext cx="65164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</m:ctrlPr>
                        </m:sSubPr>
                        <m:e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  <m:t>𝑋</m:t>
                          </m:r>
                        </m:e>
                        <m:sub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kumimoji="1" lang="ja-JP" altLang="en-US" dirty="0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BB8B126-83D7-4AAE-9045-0480BA8168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92505" y="2048113"/>
                <a:ext cx="65164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71A1B54-D0B3-418B-9578-456C1C8EA090}"/>
                  </a:ext>
                </a:extLst>
              </p:cNvPr>
              <p:cNvSpPr txBox="1"/>
              <p:nvPr/>
            </p:nvSpPr>
            <p:spPr>
              <a:xfrm>
                <a:off x="10600125" y="4571166"/>
                <a:ext cx="65164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</m:ctrlPr>
                        </m:sSubPr>
                        <m:e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  <m:t>𝑛</m:t>
                          </m:r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  <m:t>−</m:t>
                          </m:r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kumimoji="1" lang="ja-JP" altLang="en-US" dirty="0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71A1B54-D0B3-418B-9578-456C1C8EA0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00125" y="4571166"/>
                <a:ext cx="651645" cy="369332"/>
              </a:xfrm>
              <a:prstGeom prst="rect">
                <a:avLst/>
              </a:prstGeom>
              <a:blipFill>
                <a:blip r:embed="rId5"/>
                <a:stretch>
                  <a:fillRect l="-5607" b="-100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ectangle 24">
            <a:extLst>
              <a:ext uri="{FF2B5EF4-FFF2-40B4-BE49-F238E27FC236}">
                <a16:creationId xmlns:a16="http://schemas.microsoft.com/office/drawing/2014/main" id="{438E30C9-7CEF-443D-A270-A915D9D69455}"/>
              </a:ext>
            </a:extLst>
          </p:cNvPr>
          <p:cNvSpPr/>
          <p:nvPr/>
        </p:nvSpPr>
        <p:spPr>
          <a:xfrm>
            <a:off x="2952000" y="1924050"/>
            <a:ext cx="676275" cy="67627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8FA21F9-F402-4B4A-A091-71BB2F35939C}"/>
                  </a:ext>
                </a:extLst>
              </p:cNvPr>
              <p:cNvSpPr txBox="1"/>
              <p:nvPr/>
            </p:nvSpPr>
            <p:spPr>
              <a:xfrm>
                <a:off x="3013475" y="2048113"/>
                <a:ext cx="65164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</m:ctrlPr>
                        </m:sSubPr>
                        <m:e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  <m:t>𝑋</m:t>
                          </m:r>
                        </m:e>
                        <m:sub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ja-JP" altLang="en-US" dirty="0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8FA21F9-F402-4B4A-A091-71BB2F3593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3475" y="2048113"/>
                <a:ext cx="651645" cy="369332"/>
              </a:xfrm>
              <a:prstGeom prst="rect">
                <a:avLst/>
              </a:prstGeom>
              <a:blipFill>
                <a:blip r:embed="rId6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DEE55C03-5EF2-4FFA-A3AA-1D75D71E8066}"/>
              </a:ext>
            </a:extLst>
          </p:cNvPr>
          <p:cNvCxnSpPr/>
          <p:nvPr/>
        </p:nvCxnSpPr>
        <p:spPr>
          <a:xfrm flipH="1">
            <a:off x="10902603" y="2600325"/>
            <a:ext cx="1" cy="585787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84A46C8-1C36-4D4F-A807-5CD476F453B1}"/>
              </a:ext>
            </a:extLst>
          </p:cNvPr>
          <p:cNvCxnSpPr>
            <a:cxnSpLocks/>
          </p:cNvCxnSpPr>
          <p:nvPr/>
        </p:nvCxnSpPr>
        <p:spPr>
          <a:xfrm>
            <a:off x="10902603" y="3862387"/>
            <a:ext cx="1" cy="58578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2EFEE7CA-D35A-48DE-A0CF-00B5233D23A7}"/>
              </a:ext>
            </a:extLst>
          </p:cNvPr>
          <p:cNvSpPr txBox="1"/>
          <p:nvPr/>
        </p:nvSpPr>
        <p:spPr>
          <a:xfrm>
            <a:off x="9429425" y="2737263"/>
            <a:ext cx="1249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solidFill>
                  <a:schemeClr val="bg1"/>
                </a:solidFill>
              </a:rPr>
              <a:t>・・・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772EE06-2816-4C62-BA6B-4BB1BCB012CD}"/>
              </a:ext>
            </a:extLst>
          </p:cNvPr>
          <p:cNvSpPr txBox="1"/>
          <p:nvPr/>
        </p:nvSpPr>
        <p:spPr>
          <a:xfrm>
            <a:off x="9429425" y="3970615"/>
            <a:ext cx="1249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solidFill>
                  <a:schemeClr val="bg1"/>
                </a:solidFill>
              </a:rPr>
              <a:t>・・・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F9FD4B8D-EB17-4BFE-BAC7-FA7A00EB70BC}"/>
              </a:ext>
            </a:extLst>
          </p:cNvPr>
          <p:cNvSpPr/>
          <p:nvPr/>
        </p:nvSpPr>
        <p:spPr>
          <a:xfrm>
            <a:off x="5138853" y="1924050"/>
            <a:ext cx="676275" cy="67627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6CC51AC0-A3D9-432B-8346-727F68F8DCA0}"/>
              </a:ext>
            </a:extLst>
          </p:cNvPr>
          <p:cNvSpPr/>
          <p:nvPr/>
        </p:nvSpPr>
        <p:spPr>
          <a:xfrm>
            <a:off x="5138852" y="3186112"/>
            <a:ext cx="676275" cy="67627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AI</a:t>
            </a:r>
            <a:endParaRPr kumimoji="1" lang="ja-JP" altLang="en-US" dirty="0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F73C07F1-F989-48B1-A49B-452C2125CF31}"/>
              </a:ext>
            </a:extLst>
          </p:cNvPr>
          <p:cNvSpPr/>
          <p:nvPr/>
        </p:nvSpPr>
        <p:spPr>
          <a:xfrm>
            <a:off x="5138853" y="4448175"/>
            <a:ext cx="676275" cy="67627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BD2EF6C1-8014-4A76-A5A1-71D91988E5CF}"/>
                  </a:ext>
                </a:extLst>
              </p:cNvPr>
              <p:cNvSpPr txBox="1"/>
              <p:nvPr/>
            </p:nvSpPr>
            <p:spPr>
              <a:xfrm>
                <a:off x="5200328" y="2048113"/>
                <a:ext cx="65164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</m:ctrlPr>
                        </m:sSubPr>
                        <m:e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  <m:t>𝑋</m:t>
                          </m:r>
                        </m:e>
                        <m:sub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kumimoji="1" lang="ja-JP" altLang="en-US" dirty="0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BD2EF6C1-8014-4A76-A5A1-71D91988E5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0328" y="2048113"/>
                <a:ext cx="651645" cy="369332"/>
              </a:xfrm>
              <a:prstGeom prst="rect">
                <a:avLst/>
              </a:prstGeom>
              <a:blipFill>
                <a:blip r:embed="rId7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019AF5EB-2912-4F24-9ADA-2DD3D0D1EBDF}"/>
                  </a:ext>
                </a:extLst>
              </p:cNvPr>
              <p:cNvSpPr txBox="1"/>
              <p:nvPr/>
            </p:nvSpPr>
            <p:spPr>
              <a:xfrm>
                <a:off x="5207948" y="4571166"/>
                <a:ext cx="65164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</m:ctrlPr>
                        </m:sSubPr>
                        <m:e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ja-JP" altLang="en-US" dirty="0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019AF5EB-2912-4F24-9ADA-2DD3D0D1EB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7948" y="4571166"/>
                <a:ext cx="651645" cy="369332"/>
              </a:xfrm>
              <a:prstGeom prst="rect">
                <a:avLst/>
              </a:prstGeom>
              <a:blipFill>
                <a:blip r:embed="rId8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Rectangle 67">
            <a:extLst>
              <a:ext uri="{FF2B5EF4-FFF2-40B4-BE49-F238E27FC236}">
                <a16:creationId xmlns:a16="http://schemas.microsoft.com/office/drawing/2014/main" id="{17959BCB-3DBA-45FC-86BC-F79E31495745}"/>
              </a:ext>
            </a:extLst>
          </p:cNvPr>
          <p:cNvSpPr/>
          <p:nvPr/>
        </p:nvSpPr>
        <p:spPr>
          <a:xfrm>
            <a:off x="4023194" y="1924050"/>
            <a:ext cx="676275" cy="67627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7ECAD6F2-8C32-4454-B6C8-FAB07E621C96}"/>
              </a:ext>
            </a:extLst>
          </p:cNvPr>
          <p:cNvSpPr/>
          <p:nvPr/>
        </p:nvSpPr>
        <p:spPr>
          <a:xfrm>
            <a:off x="4023193" y="3186112"/>
            <a:ext cx="676275" cy="67627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AI</a:t>
            </a:r>
            <a:endParaRPr kumimoji="1" lang="ja-JP" altLang="en-US" dirty="0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55AA9A79-0D3E-48B6-AC15-AA3ECFE57710}"/>
              </a:ext>
            </a:extLst>
          </p:cNvPr>
          <p:cNvSpPr/>
          <p:nvPr/>
        </p:nvSpPr>
        <p:spPr>
          <a:xfrm>
            <a:off x="4023194" y="4448175"/>
            <a:ext cx="676275" cy="67627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8D13C18E-FCCF-4734-92DF-A5A5055D2368}"/>
                  </a:ext>
                </a:extLst>
              </p:cNvPr>
              <p:cNvSpPr txBox="1"/>
              <p:nvPr/>
            </p:nvSpPr>
            <p:spPr>
              <a:xfrm>
                <a:off x="4084669" y="2048113"/>
                <a:ext cx="65164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</m:ctrlPr>
                        </m:sSubPr>
                        <m:e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  <m:t>𝑋</m:t>
                          </m:r>
                        </m:e>
                        <m:sub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1" lang="ja-JP" altLang="en-US" dirty="0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8D13C18E-FCCF-4734-92DF-A5A5055D23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4669" y="2048113"/>
                <a:ext cx="651645" cy="369332"/>
              </a:xfrm>
              <a:prstGeom prst="rect">
                <a:avLst/>
              </a:prstGeom>
              <a:blipFill>
                <a:blip r:embed="rId9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7E948B2C-B5A8-4008-95C0-44276D383D70}"/>
                  </a:ext>
                </a:extLst>
              </p:cNvPr>
              <p:cNvSpPr txBox="1"/>
              <p:nvPr/>
            </p:nvSpPr>
            <p:spPr>
              <a:xfrm>
                <a:off x="4092289" y="4571166"/>
                <a:ext cx="65164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</m:ctrlPr>
                        </m:sSubPr>
                        <m:e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ja-JP" altLang="en-US" dirty="0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7E948B2C-B5A8-4008-95C0-44276D383D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2289" y="4571166"/>
                <a:ext cx="651645" cy="369332"/>
              </a:xfrm>
              <a:prstGeom prst="rect">
                <a:avLst/>
              </a:prstGeom>
              <a:blipFill>
                <a:blip r:embed="rId10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Rectangle 72">
            <a:extLst>
              <a:ext uri="{FF2B5EF4-FFF2-40B4-BE49-F238E27FC236}">
                <a16:creationId xmlns:a16="http://schemas.microsoft.com/office/drawing/2014/main" id="{D8013BA8-195D-4A28-BB5F-2CDEC0102CE4}"/>
              </a:ext>
            </a:extLst>
          </p:cNvPr>
          <p:cNvSpPr/>
          <p:nvPr/>
        </p:nvSpPr>
        <p:spPr>
          <a:xfrm>
            <a:off x="6210047" y="1924050"/>
            <a:ext cx="676275" cy="67627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D618C1A1-3E3F-4579-8C9D-73F462F5BC6C}"/>
              </a:ext>
            </a:extLst>
          </p:cNvPr>
          <p:cNvSpPr/>
          <p:nvPr/>
        </p:nvSpPr>
        <p:spPr>
          <a:xfrm>
            <a:off x="6210046" y="3186112"/>
            <a:ext cx="676275" cy="67627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AI</a:t>
            </a:r>
            <a:endParaRPr kumimoji="1" lang="ja-JP" altLang="en-US" dirty="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A8DD88B9-4AB4-4143-AE8C-8476AD6A07CC}"/>
              </a:ext>
            </a:extLst>
          </p:cNvPr>
          <p:cNvSpPr/>
          <p:nvPr/>
        </p:nvSpPr>
        <p:spPr>
          <a:xfrm>
            <a:off x="6210047" y="4448175"/>
            <a:ext cx="676275" cy="67627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FB7FB472-186A-4B8E-AFAB-0CA25A3F0684}"/>
                  </a:ext>
                </a:extLst>
              </p:cNvPr>
              <p:cNvSpPr txBox="1"/>
              <p:nvPr/>
            </p:nvSpPr>
            <p:spPr>
              <a:xfrm>
                <a:off x="6271522" y="2048113"/>
                <a:ext cx="65164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</m:ctrlPr>
                        </m:sSubPr>
                        <m:e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  <m:t>𝑋</m:t>
                          </m:r>
                        </m:e>
                        <m:sub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kumimoji="1" lang="ja-JP" altLang="en-US" dirty="0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FB7FB472-186A-4B8E-AFAB-0CA25A3F06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1522" y="2048113"/>
                <a:ext cx="651645" cy="369332"/>
              </a:xfrm>
              <a:prstGeom prst="rect">
                <a:avLst/>
              </a:prstGeom>
              <a:blipFill>
                <a:blip r:embed="rId11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0C8EFBA1-D418-4FBB-9474-D8707BF8855B}"/>
                  </a:ext>
                </a:extLst>
              </p:cNvPr>
              <p:cNvSpPr txBox="1"/>
              <p:nvPr/>
            </p:nvSpPr>
            <p:spPr>
              <a:xfrm>
                <a:off x="6279142" y="4571166"/>
                <a:ext cx="65164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</m:ctrlPr>
                        </m:sSubPr>
                        <m:e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ja-JP" altLang="en-US" dirty="0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0C8EFBA1-D418-4FBB-9474-D8707BF885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9142" y="4571166"/>
                <a:ext cx="651645" cy="369332"/>
              </a:xfrm>
              <a:prstGeom prst="rect">
                <a:avLst/>
              </a:prstGeom>
              <a:blipFill>
                <a:blip r:embed="rId12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6" name="Group 45">
            <a:extLst>
              <a:ext uri="{FF2B5EF4-FFF2-40B4-BE49-F238E27FC236}">
                <a16:creationId xmlns:a16="http://schemas.microsoft.com/office/drawing/2014/main" id="{4585FC04-E90E-4406-B6B3-9C8C41F3EBD1}"/>
              </a:ext>
            </a:extLst>
          </p:cNvPr>
          <p:cNvGrpSpPr/>
          <p:nvPr/>
        </p:nvGrpSpPr>
        <p:grpSpPr>
          <a:xfrm>
            <a:off x="649233" y="1816413"/>
            <a:ext cx="4131546" cy="1369699"/>
            <a:chOff x="649233" y="1816413"/>
            <a:chExt cx="4131546" cy="1369699"/>
          </a:xfrm>
          <a:solidFill>
            <a:srgbClr val="ED7D31">
              <a:alpha val="14902"/>
            </a:srgbClr>
          </a:solidFill>
        </p:grpSpPr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F70ECD5E-9F08-4DB9-A52A-C524B9C311B3}"/>
                </a:ext>
              </a:extLst>
            </p:cNvPr>
            <p:cNvSpPr/>
            <p:nvPr/>
          </p:nvSpPr>
          <p:spPr>
            <a:xfrm>
              <a:off x="649233" y="1816413"/>
              <a:ext cx="4131546" cy="910686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EA45E0CB-7F46-4B1A-A5E6-DEC329656531}"/>
                </a:ext>
              </a:extLst>
            </p:cNvPr>
            <p:cNvCxnSpPr>
              <a:cxnSpLocks/>
              <a:endCxn id="69" idx="0"/>
            </p:cNvCxnSpPr>
            <p:nvPr/>
          </p:nvCxnSpPr>
          <p:spPr>
            <a:xfrm>
              <a:off x="4361331" y="2737263"/>
              <a:ext cx="0" cy="448849"/>
            </a:xfrm>
            <a:prstGeom prst="straightConnector1">
              <a:avLst/>
            </a:prstGeom>
            <a:grpFill/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57772CD0-D2FC-4B2B-AFB9-0E9C65714192}"/>
              </a:ext>
            </a:extLst>
          </p:cNvPr>
          <p:cNvCxnSpPr>
            <a:cxnSpLocks/>
            <a:stCxn id="69" idx="2"/>
            <a:endCxn id="70" idx="0"/>
          </p:cNvCxnSpPr>
          <p:nvPr/>
        </p:nvCxnSpPr>
        <p:spPr>
          <a:xfrm>
            <a:off x="4361331" y="3862387"/>
            <a:ext cx="1" cy="58578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FC90EF33-0B14-49C0-900E-B8A1F6C4D968}"/>
              </a:ext>
            </a:extLst>
          </p:cNvPr>
          <p:cNvCxnSpPr>
            <a:cxnSpLocks/>
          </p:cNvCxnSpPr>
          <p:nvPr/>
        </p:nvCxnSpPr>
        <p:spPr>
          <a:xfrm>
            <a:off x="5476899" y="3862387"/>
            <a:ext cx="1" cy="58578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85BB2E43-AD2A-479D-B40E-801BCA176B45}"/>
              </a:ext>
            </a:extLst>
          </p:cNvPr>
          <p:cNvCxnSpPr>
            <a:cxnSpLocks/>
          </p:cNvCxnSpPr>
          <p:nvPr/>
        </p:nvCxnSpPr>
        <p:spPr>
          <a:xfrm>
            <a:off x="6580274" y="3862387"/>
            <a:ext cx="1" cy="58578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Rectangle 83">
            <a:extLst>
              <a:ext uri="{FF2B5EF4-FFF2-40B4-BE49-F238E27FC236}">
                <a16:creationId xmlns:a16="http://schemas.microsoft.com/office/drawing/2014/main" id="{D464AB86-B5D2-48E5-AC49-DA785A90ED07}"/>
              </a:ext>
            </a:extLst>
          </p:cNvPr>
          <p:cNvSpPr/>
          <p:nvPr/>
        </p:nvSpPr>
        <p:spPr>
          <a:xfrm>
            <a:off x="7234054" y="1924050"/>
            <a:ext cx="676275" cy="67627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C3835E16-1C2F-45F6-9AC5-191420AE6BF9}"/>
              </a:ext>
            </a:extLst>
          </p:cNvPr>
          <p:cNvSpPr/>
          <p:nvPr/>
        </p:nvSpPr>
        <p:spPr>
          <a:xfrm>
            <a:off x="7234053" y="3186112"/>
            <a:ext cx="676275" cy="67627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AI</a:t>
            </a:r>
            <a:endParaRPr kumimoji="1" lang="ja-JP" altLang="en-US" dirty="0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07722BCB-0D7C-43CF-9989-661C93AF439E}"/>
              </a:ext>
            </a:extLst>
          </p:cNvPr>
          <p:cNvSpPr/>
          <p:nvPr/>
        </p:nvSpPr>
        <p:spPr>
          <a:xfrm>
            <a:off x="7234054" y="4448175"/>
            <a:ext cx="676275" cy="67627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E0C264DB-56D0-4D91-B88E-4E625973B1AD}"/>
                  </a:ext>
                </a:extLst>
              </p:cNvPr>
              <p:cNvSpPr txBox="1"/>
              <p:nvPr/>
            </p:nvSpPr>
            <p:spPr>
              <a:xfrm>
                <a:off x="7295529" y="2048113"/>
                <a:ext cx="65164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</m:ctrlPr>
                        </m:sSubPr>
                        <m:e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  <m:t>𝑋</m:t>
                          </m:r>
                        </m:e>
                        <m:sub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kumimoji="1" lang="ja-JP" altLang="en-US" dirty="0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E0C264DB-56D0-4D91-B88E-4E625973B1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5529" y="2048113"/>
                <a:ext cx="651645" cy="369332"/>
              </a:xfrm>
              <a:prstGeom prst="rect">
                <a:avLst/>
              </a:prstGeom>
              <a:blipFill>
                <a:blip r:embed="rId13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BA5BA318-53CD-469D-A376-DCC9B1B7FF34}"/>
                  </a:ext>
                </a:extLst>
              </p:cNvPr>
              <p:cNvSpPr txBox="1"/>
              <p:nvPr/>
            </p:nvSpPr>
            <p:spPr>
              <a:xfrm>
                <a:off x="7303149" y="4571166"/>
                <a:ext cx="65164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</m:ctrlPr>
                        </m:sSubPr>
                        <m:e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1" lang="ja-JP" altLang="en-US" dirty="0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BA5BA318-53CD-469D-A376-DCC9B1B7FF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3149" y="4571166"/>
                <a:ext cx="651645" cy="369332"/>
              </a:xfrm>
              <a:prstGeom prst="rect">
                <a:avLst/>
              </a:prstGeom>
              <a:blipFill>
                <a:blip r:embed="rId14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9" name="Rectangle 88">
            <a:extLst>
              <a:ext uri="{FF2B5EF4-FFF2-40B4-BE49-F238E27FC236}">
                <a16:creationId xmlns:a16="http://schemas.microsoft.com/office/drawing/2014/main" id="{40B0A29B-72C4-4E51-B654-83B0A99871E9}"/>
              </a:ext>
            </a:extLst>
          </p:cNvPr>
          <p:cNvSpPr/>
          <p:nvPr/>
        </p:nvSpPr>
        <p:spPr>
          <a:xfrm>
            <a:off x="8305248" y="1924050"/>
            <a:ext cx="676275" cy="67627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16FFF419-46EA-43D4-8F01-376849FBBAFC}"/>
              </a:ext>
            </a:extLst>
          </p:cNvPr>
          <p:cNvSpPr/>
          <p:nvPr/>
        </p:nvSpPr>
        <p:spPr>
          <a:xfrm>
            <a:off x="8305247" y="3186112"/>
            <a:ext cx="676275" cy="67627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AI</a:t>
            </a:r>
            <a:endParaRPr kumimoji="1" lang="ja-JP" altLang="en-US" dirty="0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9141DABF-A830-4259-9F72-8C069EAB403A}"/>
              </a:ext>
            </a:extLst>
          </p:cNvPr>
          <p:cNvSpPr/>
          <p:nvPr/>
        </p:nvSpPr>
        <p:spPr>
          <a:xfrm>
            <a:off x="8305248" y="4448175"/>
            <a:ext cx="676275" cy="67627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8189EA09-69BA-4B2C-965E-087D2041E528}"/>
                  </a:ext>
                </a:extLst>
              </p:cNvPr>
              <p:cNvSpPr txBox="1"/>
              <p:nvPr/>
            </p:nvSpPr>
            <p:spPr>
              <a:xfrm>
                <a:off x="8366723" y="2048113"/>
                <a:ext cx="65164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</m:ctrlPr>
                        </m:sSubPr>
                        <m:e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  <m:t>𝑋</m:t>
                          </m:r>
                        </m:e>
                        <m:sub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kumimoji="1" lang="ja-JP" altLang="en-US" dirty="0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8189EA09-69BA-4B2C-965E-087D2041E5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6723" y="2048113"/>
                <a:ext cx="651645" cy="369332"/>
              </a:xfrm>
              <a:prstGeom prst="rect">
                <a:avLst/>
              </a:prstGeom>
              <a:blipFill>
                <a:blip r:embed="rId15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B371B12D-53AB-4501-B891-1CFA9D7E49DB}"/>
                  </a:ext>
                </a:extLst>
              </p:cNvPr>
              <p:cNvSpPr txBox="1"/>
              <p:nvPr/>
            </p:nvSpPr>
            <p:spPr>
              <a:xfrm>
                <a:off x="8374343" y="4571166"/>
                <a:ext cx="65164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</m:ctrlPr>
                        </m:sSubPr>
                        <m:e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kumimoji="1" lang="ja-JP" altLang="en-US" dirty="0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B371B12D-53AB-4501-B891-1CFA9D7E49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4343" y="4571166"/>
                <a:ext cx="651645" cy="369332"/>
              </a:xfrm>
              <a:prstGeom prst="rect">
                <a:avLst/>
              </a:prstGeom>
              <a:blipFill>
                <a:blip r:embed="rId16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3395F339-60F5-424A-B666-308B508C1360}"/>
              </a:ext>
            </a:extLst>
          </p:cNvPr>
          <p:cNvCxnSpPr>
            <a:cxnSpLocks/>
          </p:cNvCxnSpPr>
          <p:nvPr/>
        </p:nvCxnSpPr>
        <p:spPr>
          <a:xfrm>
            <a:off x="7572100" y="3862387"/>
            <a:ext cx="1" cy="58578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43BA4CE3-834E-4CC2-BB48-273146FBEFC1}"/>
              </a:ext>
            </a:extLst>
          </p:cNvPr>
          <p:cNvCxnSpPr>
            <a:cxnSpLocks/>
          </p:cNvCxnSpPr>
          <p:nvPr/>
        </p:nvCxnSpPr>
        <p:spPr>
          <a:xfrm>
            <a:off x="8675475" y="3862387"/>
            <a:ext cx="1" cy="58578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B72F6582-3609-4E3C-AF4A-62A95488B850}"/>
              </a:ext>
            </a:extLst>
          </p:cNvPr>
          <p:cNvCxnSpPr>
            <a:cxnSpLocks/>
          </p:cNvCxnSpPr>
          <p:nvPr/>
        </p:nvCxnSpPr>
        <p:spPr>
          <a:xfrm>
            <a:off x="4713758" y="3509772"/>
            <a:ext cx="439384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78B12E40-E68B-493B-86AE-C4E3C4F7CED6}"/>
              </a:ext>
            </a:extLst>
          </p:cNvPr>
          <p:cNvCxnSpPr>
            <a:cxnSpLocks/>
          </p:cNvCxnSpPr>
          <p:nvPr/>
        </p:nvCxnSpPr>
        <p:spPr>
          <a:xfrm>
            <a:off x="5801962" y="3524250"/>
            <a:ext cx="377908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D5BE36ED-1FA8-4C58-B84F-F80815DD61A0}"/>
              </a:ext>
            </a:extLst>
          </p:cNvPr>
          <p:cNvCxnSpPr>
            <a:cxnSpLocks/>
          </p:cNvCxnSpPr>
          <p:nvPr/>
        </p:nvCxnSpPr>
        <p:spPr>
          <a:xfrm>
            <a:off x="6856145" y="3524250"/>
            <a:ext cx="377908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21558F64-1BA4-447B-8B50-E53263C66C7C}"/>
              </a:ext>
            </a:extLst>
          </p:cNvPr>
          <p:cNvCxnSpPr>
            <a:cxnSpLocks/>
          </p:cNvCxnSpPr>
          <p:nvPr/>
        </p:nvCxnSpPr>
        <p:spPr>
          <a:xfrm>
            <a:off x="7927339" y="3524250"/>
            <a:ext cx="377908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B84F7584-064F-47F3-B4F0-1D3AB31283FC}"/>
              </a:ext>
            </a:extLst>
          </p:cNvPr>
          <p:cNvCxnSpPr>
            <a:cxnSpLocks/>
            <a:stCxn id="90" idx="3"/>
            <a:endCxn id="16" idx="1"/>
          </p:cNvCxnSpPr>
          <p:nvPr/>
        </p:nvCxnSpPr>
        <p:spPr>
          <a:xfrm>
            <a:off x="8981522" y="3524250"/>
            <a:ext cx="1549507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id="{978294AC-BF18-4B25-BD9C-A07F4F4E0742}"/>
              </a:ext>
            </a:extLst>
          </p:cNvPr>
          <p:cNvSpPr txBox="1"/>
          <p:nvPr/>
        </p:nvSpPr>
        <p:spPr>
          <a:xfrm>
            <a:off x="7393517" y="5677972"/>
            <a:ext cx="3850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ja-JP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 </a:t>
            </a:r>
            <a:r>
              <a:rPr kumimoji="1" lang="en-US" altLang="ja-JP" dirty="0">
                <a:solidFill>
                  <a:schemeClr val="bg1"/>
                </a:solidFill>
              </a:rPr>
              <a:t>:</a:t>
            </a:r>
            <a:r>
              <a:rPr kumimoji="1" lang="ja-JP" altLang="en-US" dirty="0">
                <a:solidFill>
                  <a:schemeClr val="bg1"/>
                </a:solidFill>
              </a:rPr>
              <a:t>どれぐらい過去を見るのか？</a:t>
            </a:r>
          </a:p>
        </p:txBody>
      </p: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DD89FC6E-CCF2-402F-B97A-A0BFF8EA5D27}"/>
              </a:ext>
            </a:extLst>
          </p:cNvPr>
          <p:cNvGrpSpPr/>
          <p:nvPr/>
        </p:nvGrpSpPr>
        <p:grpSpPr>
          <a:xfrm>
            <a:off x="1789972" y="1816413"/>
            <a:ext cx="4131546" cy="1369699"/>
            <a:chOff x="649233" y="1816413"/>
            <a:chExt cx="4131546" cy="1369699"/>
          </a:xfrm>
          <a:solidFill>
            <a:srgbClr val="ED7D31">
              <a:alpha val="14902"/>
            </a:srgbClr>
          </a:solidFill>
        </p:grpSpPr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3D823C9F-B711-4F44-8DB5-9FDE07B5154D}"/>
                </a:ext>
              </a:extLst>
            </p:cNvPr>
            <p:cNvSpPr/>
            <p:nvPr/>
          </p:nvSpPr>
          <p:spPr>
            <a:xfrm>
              <a:off x="649233" y="1816413"/>
              <a:ext cx="4131546" cy="910686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cxnSp>
          <p:nvCxnSpPr>
            <p:cNvPr id="127" name="Straight Arrow Connector 126">
              <a:extLst>
                <a:ext uri="{FF2B5EF4-FFF2-40B4-BE49-F238E27FC236}">
                  <a16:creationId xmlns:a16="http://schemas.microsoft.com/office/drawing/2014/main" id="{843C2EF6-299E-4413-8204-CADD087DC9B1}"/>
                </a:ext>
              </a:extLst>
            </p:cNvPr>
            <p:cNvCxnSpPr>
              <a:cxnSpLocks/>
            </p:cNvCxnSpPr>
            <p:nvPr/>
          </p:nvCxnSpPr>
          <p:spPr>
            <a:xfrm>
              <a:off x="4361331" y="2737263"/>
              <a:ext cx="0" cy="448849"/>
            </a:xfrm>
            <a:prstGeom prst="straightConnector1">
              <a:avLst/>
            </a:prstGeom>
            <a:grpFill/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DF69B684-0EA7-42E7-ABEC-85732DBB1502}"/>
              </a:ext>
            </a:extLst>
          </p:cNvPr>
          <p:cNvGrpSpPr/>
          <p:nvPr/>
        </p:nvGrpSpPr>
        <p:grpSpPr>
          <a:xfrm>
            <a:off x="2868689" y="1816413"/>
            <a:ext cx="4131546" cy="1369699"/>
            <a:chOff x="649233" y="1816413"/>
            <a:chExt cx="4131546" cy="1369699"/>
          </a:xfrm>
          <a:solidFill>
            <a:srgbClr val="ED7D31">
              <a:alpha val="14902"/>
            </a:srgbClr>
          </a:solidFill>
        </p:grpSpPr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595C87CD-0280-4640-9D83-D5225A1444D5}"/>
                </a:ext>
              </a:extLst>
            </p:cNvPr>
            <p:cNvSpPr/>
            <p:nvPr/>
          </p:nvSpPr>
          <p:spPr>
            <a:xfrm>
              <a:off x="649233" y="1816413"/>
              <a:ext cx="4131546" cy="910686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cxnSp>
          <p:nvCxnSpPr>
            <p:cNvPr id="130" name="Straight Arrow Connector 129">
              <a:extLst>
                <a:ext uri="{FF2B5EF4-FFF2-40B4-BE49-F238E27FC236}">
                  <a16:creationId xmlns:a16="http://schemas.microsoft.com/office/drawing/2014/main" id="{BD088C03-844A-4A38-9639-1D4971AB6E7F}"/>
                </a:ext>
              </a:extLst>
            </p:cNvPr>
            <p:cNvCxnSpPr>
              <a:cxnSpLocks/>
            </p:cNvCxnSpPr>
            <p:nvPr/>
          </p:nvCxnSpPr>
          <p:spPr>
            <a:xfrm>
              <a:off x="4361331" y="2737263"/>
              <a:ext cx="0" cy="448849"/>
            </a:xfrm>
            <a:prstGeom prst="straightConnector1">
              <a:avLst/>
            </a:prstGeom>
            <a:grpFill/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012FFCCB-A52A-4BAD-A6A3-DEF53F936F1F}"/>
              </a:ext>
            </a:extLst>
          </p:cNvPr>
          <p:cNvGrpSpPr/>
          <p:nvPr/>
        </p:nvGrpSpPr>
        <p:grpSpPr>
          <a:xfrm>
            <a:off x="3887992" y="1816413"/>
            <a:ext cx="4131546" cy="1369699"/>
            <a:chOff x="649233" y="1816413"/>
            <a:chExt cx="4131546" cy="1369699"/>
          </a:xfrm>
          <a:solidFill>
            <a:srgbClr val="ED7D31">
              <a:alpha val="14902"/>
            </a:srgbClr>
          </a:solidFill>
        </p:grpSpPr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E1B7DFE7-A449-45BA-BE64-CCD49A22941F}"/>
                </a:ext>
              </a:extLst>
            </p:cNvPr>
            <p:cNvSpPr/>
            <p:nvPr/>
          </p:nvSpPr>
          <p:spPr>
            <a:xfrm>
              <a:off x="649233" y="1816413"/>
              <a:ext cx="4131546" cy="910686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cxnSp>
          <p:nvCxnSpPr>
            <p:cNvPr id="133" name="Straight Arrow Connector 132">
              <a:extLst>
                <a:ext uri="{FF2B5EF4-FFF2-40B4-BE49-F238E27FC236}">
                  <a16:creationId xmlns:a16="http://schemas.microsoft.com/office/drawing/2014/main" id="{F3CC4C41-5676-407B-BB37-454306D63F4E}"/>
                </a:ext>
              </a:extLst>
            </p:cNvPr>
            <p:cNvCxnSpPr>
              <a:cxnSpLocks/>
            </p:cNvCxnSpPr>
            <p:nvPr/>
          </p:nvCxnSpPr>
          <p:spPr>
            <a:xfrm>
              <a:off x="4361331" y="2737263"/>
              <a:ext cx="0" cy="448849"/>
            </a:xfrm>
            <a:prstGeom prst="straightConnector1">
              <a:avLst/>
            </a:prstGeom>
            <a:grpFill/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13C4D1C7-A8AB-466D-B339-C089A4D41EAA}"/>
              </a:ext>
            </a:extLst>
          </p:cNvPr>
          <p:cNvGrpSpPr/>
          <p:nvPr/>
        </p:nvGrpSpPr>
        <p:grpSpPr>
          <a:xfrm>
            <a:off x="4970602" y="1816413"/>
            <a:ext cx="4131546" cy="1369699"/>
            <a:chOff x="649233" y="1816413"/>
            <a:chExt cx="4131546" cy="1369699"/>
          </a:xfrm>
          <a:solidFill>
            <a:srgbClr val="ED7D31">
              <a:alpha val="14902"/>
            </a:srgbClr>
          </a:solidFill>
        </p:grpSpPr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A8DA252B-BF08-41C1-B70F-52C12595256A}"/>
                </a:ext>
              </a:extLst>
            </p:cNvPr>
            <p:cNvSpPr/>
            <p:nvPr/>
          </p:nvSpPr>
          <p:spPr>
            <a:xfrm>
              <a:off x="649233" y="1816413"/>
              <a:ext cx="4131546" cy="910686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cxnSp>
          <p:nvCxnSpPr>
            <p:cNvPr id="136" name="Straight Arrow Connector 135">
              <a:extLst>
                <a:ext uri="{FF2B5EF4-FFF2-40B4-BE49-F238E27FC236}">
                  <a16:creationId xmlns:a16="http://schemas.microsoft.com/office/drawing/2014/main" id="{6EFF380B-96F4-4612-8479-0A6BA0C99A23}"/>
                </a:ext>
              </a:extLst>
            </p:cNvPr>
            <p:cNvCxnSpPr>
              <a:cxnSpLocks/>
            </p:cNvCxnSpPr>
            <p:nvPr/>
          </p:nvCxnSpPr>
          <p:spPr>
            <a:xfrm>
              <a:off x="4361331" y="2737263"/>
              <a:ext cx="0" cy="448849"/>
            </a:xfrm>
            <a:prstGeom prst="straightConnector1">
              <a:avLst/>
            </a:prstGeom>
            <a:grpFill/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53454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46083E1-5113-4BD1-80E6-2A6D9F1FAFDE}"/>
              </a:ext>
            </a:extLst>
          </p:cNvPr>
          <p:cNvSpPr/>
          <p:nvPr/>
        </p:nvSpPr>
        <p:spPr>
          <a:xfrm>
            <a:off x="3657600" y="1159491"/>
            <a:ext cx="5071889" cy="371452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8" name="Picture 2" descr="わかるLSTM ～ 最近の動向と共に - Qiita">
            <a:extLst>
              <a:ext uri="{FF2B5EF4-FFF2-40B4-BE49-F238E27FC236}">
                <a16:creationId xmlns:a16="http://schemas.microsoft.com/office/drawing/2014/main" id="{F3275D72-B216-4056-B81C-0FD7F01B9A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1965" y="1317559"/>
            <a:ext cx="4713118" cy="3371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5EAC40A3-5F5D-434D-A8DA-940A7A87215B}"/>
              </a:ext>
            </a:extLst>
          </p:cNvPr>
          <p:cNvSpPr/>
          <p:nvPr/>
        </p:nvSpPr>
        <p:spPr>
          <a:xfrm rot="5400000">
            <a:off x="5859431" y="4183031"/>
            <a:ext cx="851950" cy="2535838"/>
          </a:xfrm>
          <a:prstGeom prst="rightArrow">
            <a:avLst>
              <a:gd name="adj1" fmla="val 50000"/>
              <a:gd name="adj2" fmla="val 61801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8C8DF824-1E67-46B9-A8E7-15304688F8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80791" y="5732614"/>
            <a:ext cx="6409230" cy="851950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altLang="ja-JP" sz="3200" dirty="0" err="1">
                <a:latin typeface="Consolas" panose="020B0609020204030204" pitchFamily="49" charset="0"/>
              </a:rPr>
              <a:t>keras.layers.LSTM</a:t>
            </a:r>
            <a:endParaRPr lang="en-US" altLang="ja-JP" sz="3200" dirty="0">
              <a:latin typeface="Consolas" panose="020B0609020204030204" pitchFamily="49" charset="0"/>
            </a:endParaRPr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883DEA39-DF88-452A-BBFB-7D42F84E9A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0881"/>
            <a:ext cx="10515600" cy="926154"/>
          </a:xfrm>
          <a:effectLst/>
        </p:spPr>
        <p:txBody>
          <a:bodyPr>
            <a:noAutofit/>
          </a:bodyPr>
          <a:lstStyle/>
          <a:p>
            <a:pPr algn="ctr"/>
            <a:r>
              <a:rPr lang="ja-JP" altLang="en-US" sz="3200" dirty="0"/>
              <a:t>回帰</a:t>
            </a:r>
            <a:br>
              <a:rPr lang="en-US" altLang="ja-JP" sz="3200" dirty="0"/>
            </a:br>
            <a:r>
              <a:rPr lang="ja-JP" altLang="en-US" sz="2000" dirty="0"/>
              <a:t>将来を予測しましょう</a:t>
            </a:r>
            <a:endParaRPr kumimoji="1" lang="ja-JP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3392326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https://upload.wikimedia.org/wikipedia/commons/4/4c/Structure_of_Neuron.png">
            <a:extLst>
              <a:ext uri="{FF2B5EF4-FFF2-40B4-BE49-F238E27FC236}">
                <a16:creationId xmlns:a16="http://schemas.microsoft.com/office/drawing/2014/main" id="{EBD5268D-64EA-4BA0-9B9E-E17C8BC240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3574" y="2425417"/>
            <a:ext cx="7858486" cy="233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DC00B30-862D-494F-B266-61738997F934}"/>
              </a:ext>
            </a:extLst>
          </p:cNvPr>
          <p:cNvSpPr txBox="1"/>
          <p:nvPr/>
        </p:nvSpPr>
        <p:spPr>
          <a:xfrm>
            <a:off x="9634966" y="2690336"/>
            <a:ext cx="1135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出力</a:t>
            </a:r>
            <a:endParaRPr kumimoji="1" lang="ja-JP" altLang="en-US" dirty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2D191E-1489-4171-A8E7-9089AA6E4927}"/>
              </a:ext>
            </a:extLst>
          </p:cNvPr>
          <p:cNvSpPr txBox="1"/>
          <p:nvPr/>
        </p:nvSpPr>
        <p:spPr>
          <a:xfrm>
            <a:off x="1733415" y="1915950"/>
            <a:ext cx="1628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入力、荷重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C030FA8-2DF6-406E-BCFE-03ECC2FEBBE7}"/>
              </a:ext>
            </a:extLst>
          </p:cNvPr>
          <p:cNvSpPr txBox="1"/>
          <p:nvPr/>
        </p:nvSpPr>
        <p:spPr>
          <a:xfrm>
            <a:off x="3728835" y="2579848"/>
            <a:ext cx="1157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活性化</a:t>
            </a:r>
            <a:endParaRPr kumimoji="1" lang="ja-JP" altLang="en-US" dirty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BAD6E0E-2E78-4430-9B22-683DC603C8B9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2547870" y="2285282"/>
            <a:ext cx="111510" cy="405054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A02298D-93A8-48E2-977A-472AC1B97749}"/>
              </a:ext>
            </a:extLst>
          </p:cNvPr>
          <p:cNvCxnSpPr>
            <a:cxnSpLocks/>
            <a:stCxn id="11" idx="2"/>
          </p:cNvCxnSpPr>
          <p:nvPr/>
        </p:nvCxnSpPr>
        <p:spPr>
          <a:xfrm flipH="1">
            <a:off x="3056138" y="2949180"/>
            <a:ext cx="1251442" cy="75568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2D37050-1C84-4D92-94AE-BB7AA9AF9CDF}"/>
              </a:ext>
            </a:extLst>
          </p:cNvPr>
          <p:cNvCxnSpPr>
            <a:cxnSpLocks/>
            <a:stCxn id="6" idx="2"/>
          </p:cNvCxnSpPr>
          <p:nvPr/>
        </p:nvCxnSpPr>
        <p:spPr>
          <a:xfrm flipH="1">
            <a:off x="9402060" y="3059668"/>
            <a:ext cx="800596" cy="369332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itle 2">
            <a:extLst>
              <a:ext uri="{FF2B5EF4-FFF2-40B4-BE49-F238E27FC236}">
                <a16:creationId xmlns:a16="http://schemas.microsoft.com/office/drawing/2014/main" id="{1CDE8722-2975-47F1-A195-617F41D490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0881"/>
            <a:ext cx="10515600" cy="926154"/>
          </a:xfrm>
          <a:effectLst/>
        </p:spPr>
        <p:txBody>
          <a:bodyPr>
            <a:noAutofit/>
          </a:bodyPr>
          <a:lstStyle/>
          <a:p>
            <a:pPr algn="ctr"/>
            <a:r>
              <a:rPr lang="ja-JP" altLang="en-US" sz="3200" dirty="0"/>
              <a:t>ニューラルネットワーク</a:t>
            </a:r>
            <a:br>
              <a:rPr lang="en-US" altLang="ja-JP" sz="3200" dirty="0"/>
            </a:br>
            <a:r>
              <a:rPr lang="ja-JP" altLang="en-US" sz="2000" dirty="0"/>
              <a:t>実際の神経細胞（ニューロン）から生まれたアイディア</a:t>
            </a:r>
            <a:endParaRPr kumimoji="1" lang="ja-JP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870046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53D839C-EC56-4DA1-B039-E9C286292A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20117"/>
            <a:ext cx="10515600" cy="5627763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ja-JP" altLang="en-US" sz="5400" dirty="0"/>
              <a:t>それでは、演習へ！</a:t>
            </a:r>
            <a:endParaRPr lang="en-US" altLang="ja-JP" sz="5400" dirty="0"/>
          </a:p>
        </p:txBody>
      </p:sp>
    </p:spTree>
    <p:extLst>
      <p:ext uri="{BB962C8B-B14F-4D97-AF65-F5344CB8AC3E}">
        <p14:creationId xmlns:p14="http://schemas.microsoft.com/office/powerpoint/2010/main" val="262584900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53D839C-EC56-4DA1-B039-E9C286292A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20117"/>
            <a:ext cx="10515600" cy="5627763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ja-JP" altLang="en-US" sz="5400" dirty="0"/>
              <a:t>まとめ</a:t>
            </a:r>
            <a:endParaRPr lang="en-US" altLang="ja-JP" sz="5400" dirty="0"/>
          </a:p>
        </p:txBody>
      </p:sp>
    </p:spTree>
    <p:extLst>
      <p:ext uri="{BB962C8B-B14F-4D97-AF65-F5344CB8AC3E}">
        <p14:creationId xmlns:p14="http://schemas.microsoft.com/office/powerpoint/2010/main" val="217121024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Image result for terminator">
            <a:extLst>
              <a:ext uri="{FF2B5EF4-FFF2-40B4-BE49-F238E27FC236}">
                <a16:creationId xmlns:a16="http://schemas.microsoft.com/office/drawing/2014/main" id="{DBA0AC87-2BF1-4924-B63C-413EBB631B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1300" y="571500"/>
            <a:ext cx="6629400" cy="441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53D839C-EC56-4DA1-B039-E9C286292A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353050"/>
            <a:ext cx="10515600" cy="994855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ja-JP" altLang="en-US" sz="5400" dirty="0"/>
              <a:t>まだまだです</a:t>
            </a:r>
            <a:r>
              <a:rPr lang="en-US" altLang="ja-JP" sz="540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9904748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53D839C-EC56-4DA1-B039-E9C286292A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00051"/>
            <a:ext cx="10515600" cy="838200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ja-JP" altLang="en-US" sz="5400" dirty="0"/>
              <a:t>但し</a:t>
            </a:r>
            <a:r>
              <a:rPr lang="en-US" altLang="ja-JP" sz="5400" dirty="0"/>
              <a:t>…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3D0DB08-38F6-4FE3-BC86-236149FB95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925" y="1385380"/>
            <a:ext cx="4448175" cy="444817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E34EA40-6351-45A9-B6CF-31986A1C87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7950" y="1342853"/>
            <a:ext cx="4562475" cy="4533229"/>
          </a:xfrm>
          <a:prstGeom prst="rect">
            <a:avLst/>
          </a:prstGeom>
        </p:spPr>
      </p:pic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62B8417A-8F4F-4E86-BF61-7F1022F966DD}"/>
              </a:ext>
            </a:extLst>
          </p:cNvPr>
          <p:cNvSpPr txBox="1">
            <a:spLocks/>
          </p:cNvSpPr>
          <p:nvPr/>
        </p:nvSpPr>
        <p:spPr>
          <a:xfrm>
            <a:off x="1638300" y="6172200"/>
            <a:ext cx="8915400" cy="4294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ja-JP" sz="5400" dirty="0"/>
              <a:t>https://thispersondoesnotexist.com/</a:t>
            </a:r>
          </a:p>
        </p:txBody>
      </p:sp>
    </p:spTree>
    <p:extLst>
      <p:ext uri="{BB962C8B-B14F-4D97-AF65-F5344CB8AC3E}">
        <p14:creationId xmlns:p14="http://schemas.microsoft.com/office/powerpoint/2010/main" val="51402978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2">
            <a:extLst>
              <a:ext uri="{FF2B5EF4-FFF2-40B4-BE49-F238E27FC236}">
                <a16:creationId xmlns:a16="http://schemas.microsoft.com/office/drawing/2014/main" id="{8AE8B545-F001-4A20-8AEB-AB146F630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0881"/>
            <a:ext cx="10515600" cy="926154"/>
          </a:xfrm>
          <a:effectLst/>
        </p:spPr>
        <p:txBody>
          <a:bodyPr>
            <a:noAutofit/>
          </a:bodyPr>
          <a:lstStyle/>
          <a:p>
            <a:pPr algn="ctr"/>
            <a:r>
              <a:rPr lang="ja-JP" altLang="en-US" sz="3200" dirty="0"/>
              <a:t>まとめ</a:t>
            </a:r>
            <a:br>
              <a:rPr lang="en-US" altLang="ja-JP" sz="3200" dirty="0"/>
            </a:br>
            <a:r>
              <a:rPr lang="ja-JP" altLang="en-US" sz="2000" dirty="0"/>
              <a:t>もう終わったの？</a:t>
            </a:r>
            <a:endParaRPr kumimoji="1" lang="ja-JP" altLang="en-US" sz="3200" dirty="0"/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EC92370B-93A9-46C9-B80B-7B8CB5439F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97035"/>
            <a:ext cx="10515600" cy="5079927"/>
          </a:xfrm>
        </p:spPr>
        <p:txBody>
          <a:bodyPr>
            <a:normAutofit/>
          </a:bodyPr>
          <a:lstStyle/>
          <a:p>
            <a:r>
              <a:rPr lang="ja-JP" altLang="en-US" dirty="0">
                <a:solidFill>
                  <a:srgbClr val="39273D"/>
                </a:solidFill>
              </a:rPr>
              <a:t>弱い</a:t>
            </a:r>
            <a:r>
              <a:rPr lang="en-US" altLang="ja-JP" dirty="0">
                <a:solidFill>
                  <a:srgbClr val="39273D"/>
                </a:solidFill>
              </a:rPr>
              <a:t>AI</a:t>
            </a:r>
          </a:p>
          <a:p>
            <a:pPr lvl="1"/>
            <a:r>
              <a:rPr lang="ja-JP" altLang="en-US" dirty="0">
                <a:solidFill>
                  <a:srgbClr val="39273D"/>
                </a:solidFill>
              </a:rPr>
              <a:t>目的が１つ（数字を認識しろ、データを再現しろ）</a:t>
            </a:r>
            <a:endParaRPr lang="en-US" altLang="ja-JP" dirty="0">
              <a:solidFill>
                <a:srgbClr val="39273D"/>
              </a:solidFill>
            </a:endParaRPr>
          </a:p>
          <a:p>
            <a:pPr lvl="1"/>
            <a:r>
              <a:rPr lang="ja-JP" altLang="en-US" dirty="0">
                <a:solidFill>
                  <a:srgbClr val="39273D"/>
                </a:solidFill>
              </a:rPr>
              <a:t>最近非常に進化してきて、自動運転でも使われている</a:t>
            </a:r>
            <a:endParaRPr lang="en-US" altLang="ja-JP" dirty="0">
              <a:solidFill>
                <a:srgbClr val="39273D"/>
              </a:solidFill>
            </a:endParaRPr>
          </a:p>
          <a:p>
            <a:pPr lvl="1"/>
            <a:endParaRPr lang="en-US" altLang="ja-JP" dirty="0">
              <a:solidFill>
                <a:srgbClr val="39273D"/>
              </a:solidFill>
            </a:endParaRPr>
          </a:p>
          <a:p>
            <a:r>
              <a:rPr lang="ja-JP" altLang="en-US" dirty="0">
                <a:solidFill>
                  <a:srgbClr val="39273D"/>
                </a:solidFill>
              </a:rPr>
              <a:t>強い</a:t>
            </a:r>
            <a:r>
              <a:rPr lang="en-US" altLang="ja-JP" dirty="0">
                <a:solidFill>
                  <a:srgbClr val="39273D"/>
                </a:solidFill>
              </a:rPr>
              <a:t>AI</a:t>
            </a:r>
          </a:p>
          <a:p>
            <a:pPr lvl="1"/>
            <a:r>
              <a:rPr lang="ja-JP" altLang="en-US" dirty="0">
                <a:solidFill>
                  <a:srgbClr val="39273D"/>
                </a:solidFill>
              </a:rPr>
              <a:t>なんでもかんでもできる</a:t>
            </a:r>
            <a:r>
              <a:rPr lang="en-US" altLang="ja-JP" dirty="0">
                <a:solidFill>
                  <a:srgbClr val="39273D"/>
                </a:solidFill>
              </a:rPr>
              <a:t>AI</a:t>
            </a:r>
          </a:p>
          <a:p>
            <a:pPr lvl="1"/>
            <a:r>
              <a:rPr lang="ja-JP" altLang="en-US" dirty="0">
                <a:solidFill>
                  <a:srgbClr val="39273D"/>
                </a:solidFill>
              </a:rPr>
              <a:t>「お茶を入れろ」</a:t>
            </a:r>
            <a:endParaRPr lang="en-US" altLang="ja-JP" dirty="0">
              <a:solidFill>
                <a:srgbClr val="39273D"/>
              </a:solidFill>
            </a:endParaRPr>
          </a:p>
          <a:p>
            <a:pPr lvl="2"/>
            <a:r>
              <a:rPr lang="ja-JP" altLang="en-US" dirty="0">
                <a:solidFill>
                  <a:srgbClr val="39273D"/>
                </a:solidFill>
              </a:rPr>
              <a:t>キッチンまであるく</a:t>
            </a:r>
            <a:endParaRPr lang="en-US" altLang="ja-JP" dirty="0">
              <a:solidFill>
                <a:srgbClr val="39273D"/>
              </a:solidFill>
            </a:endParaRPr>
          </a:p>
          <a:p>
            <a:pPr lvl="2"/>
            <a:r>
              <a:rPr lang="ja-JP" altLang="en-US" dirty="0">
                <a:solidFill>
                  <a:srgbClr val="39273D"/>
                </a:solidFill>
              </a:rPr>
              <a:t>障害物あればよける</a:t>
            </a:r>
            <a:endParaRPr lang="en-US" altLang="ja-JP" dirty="0">
              <a:solidFill>
                <a:srgbClr val="39273D"/>
              </a:solidFill>
            </a:endParaRPr>
          </a:p>
          <a:p>
            <a:pPr lvl="2"/>
            <a:r>
              <a:rPr lang="ja-JP" altLang="en-US" dirty="0">
                <a:solidFill>
                  <a:srgbClr val="39273D"/>
                </a:solidFill>
              </a:rPr>
              <a:t>コンロを付ける</a:t>
            </a:r>
            <a:endParaRPr lang="en-US" altLang="ja-JP" dirty="0">
              <a:solidFill>
                <a:srgbClr val="39273D"/>
              </a:solidFill>
            </a:endParaRPr>
          </a:p>
          <a:p>
            <a:pPr lvl="2"/>
            <a:r>
              <a:rPr lang="ja-JP" altLang="en-US" dirty="0">
                <a:solidFill>
                  <a:srgbClr val="39273D"/>
                </a:solidFill>
              </a:rPr>
              <a:t>やかんにお水いれる</a:t>
            </a:r>
            <a:endParaRPr lang="en-US" altLang="ja-JP" dirty="0">
              <a:solidFill>
                <a:srgbClr val="39273D"/>
              </a:solidFill>
            </a:endParaRPr>
          </a:p>
          <a:p>
            <a:pPr lvl="2"/>
            <a:r>
              <a:rPr lang="ja-JP" altLang="en-US" dirty="0">
                <a:solidFill>
                  <a:srgbClr val="39273D"/>
                </a:solidFill>
              </a:rPr>
              <a:t>カップをとる</a:t>
            </a:r>
            <a:endParaRPr lang="en-US" altLang="ja-JP" dirty="0">
              <a:solidFill>
                <a:srgbClr val="39273D"/>
              </a:solidFill>
            </a:endParaRPr>
          </a:p>
          <a:p>
            <a:pPr lvl="2"/>
            <a:r>
              <a:rPr lang="en-US" altLang="ja-JP" dirty="0">
                <a:solidFill>
                  <a:srgbClr val="39273D"/>
                </a:solidFill>
              </a:rPr>
              <a:t>…</a:t>
            </a:r>
          </a:p>
          <a:p>
            <a:endParaRPr lang="en-US" altLang="ja-JP" dirty="0">
              <a:solidFill>
                <a:srgbClr val="39273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4126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39273D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0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animClr clrSpc="rgb" dir="cw">
                                      <p:cBhvr>
                                        <p:cTn id="12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3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39273D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5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animClr clrSpc="rgb" dir="cw">
                                      <p:cBhvr>
                                        <p:cTn id="17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8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39273D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3" dur="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animClr clrSpc="rgb" dir="cw">
                                      <p:cBhvr>
                                        <p:cTn id="24" dur="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25" dur="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6" dur="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39273D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7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8" dur="5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animClr clrSpc="rgb" dir="cw">
                                      <p:cBhvr>
                                        <p:cTn id="29" dur="5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30" dur="5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1" dur="5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39273D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32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3" dur="500" fill="hold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animClr clrSpc="rgb" dir="cw">
                                      <p:cBhvr>
                                        <p:cTn id="34" dur="500" fill="hold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35" dur="500" fill="hold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" dur="500" fill="hold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39273D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37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8" dur="500" fill="hold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animClr clrSpc="rgb" dir="cw">
                                      <p:cBhvr>
                                        <p:cTn id="39" dur="500" fill="hold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40" dur="500" fill="hold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1" dur="500" fill="hold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39273D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42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3" dur="500" fill="hold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animClr clrSpc="rgb" dir="cw">
                                      <p:cBhvr>
                                        <p:cTn id="44" dur="500" fill="hold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45" dur="500" fill="hold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6" dur="500" fill="hold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39273D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47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8" dur="500" fill="hold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animClr clrSpc="rgb" dir="cw">
                                      <p:cBhvr>
                                        <p:cTn id="49" dur="500" fill="hold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50" dur="500" fill="hold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1" dur="500" fill="hold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39273D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52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3" dur="500" fill="hold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animClr clrSpc="rgb" dir="cw">
                                      <p:cBhvr>
                                        <p:cTn id="54" dur="500" fill="hold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55" dur="500" fill="hold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6" dur="500" fill="hold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39273D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57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8" dur="500" fill="hold"/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animClr clrSpc="rgb" dir="cw">
                                      <p:cBhvr>
                                        <p:cTn id="59" dur="500" fill="hold"/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60" dur="500" fill="hold"/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1" dur="500" fill="hold"/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39273D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62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3" dur="500" fill="hold"/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animClr clrSpc="rgb" dir="cw">
                                      <p:cBhvr>
                                        <p:cTn id="64" dur="500" fill="hold"/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65" dur="500" fill="hold"/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6" dur="500" fill="hold"/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39273D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2">
            <a:extLst>
              <a:ext uri="{FF2B5EF4-FFF2-40B4-BE49-F238E27FC236}">
                <a16:creationId xmlns:a16="http://schemas.microsoft.com/office/drawing/2014/main" id="{8AE8B545-F001-4A20-8AEB-AB146F630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0881"/>
            <a:ext cx="10515600" cy="926154"/>
          </a:xfrm>
          <a:effectLst/>
        </p:spPr>
        <p:txBody>
          <a:bodyPr>
            <a:noAutofit/>
          </a:bodyPr>
          <a:lstStyle/>
          <a:p>
            <a:pPr algn="ctr"/>
            <a:r>
              <a:rPr lang="ja-JP" altLang="en-US" sz="3200" dirty="0"/>
              <a:t>まとめ</a:t>
            </a:r>
            <a:br>
              <a:rPr lang="en-US" altLang="ja-JP" sz="3200" dirty="0"/>
            </a:br>
            <a:r>
              <a:rPr lang="ja-JP" altLang="en-US" sz="2000" dirty="0"/>
              <a:t>もう終わったの？</a:t>
            </a:r>
            <a:endParaRPr kumimoji="1" lang="ja-JP" altLang="en-US" sz="3200" dirty="0"/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EA70F4B5-1EAA-4E8D-8AFC-67FCEF66DB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97035"/>
            <a:ext cx="10515600" cy="50799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dirty="0">
                <a:solidFill>
                  <a:srgbClr val="39273D"/>
                </a:solidFill>
              </a:rPr>
              <a:t>弱い</a:t>
            </a:r>
            <a:r>
              <a:rPr lang="en-US" altLang="ja-JP" dirty="0">
                <a:solidFill>
                  <a:srgbClr val="39273D"/>
                </a:solidFill>
              </a:rPr>
              <a:t>AI</a:t>
            </a:r>
            <a:r>
              <a:rPr lang="ja-JP" altLang="en-US" dirty="0">
                <a:solidFill>
                  <a:srgbClr val="39273D"/>
                </a:solidFill>
              </a:rPr>
              <a:t>の種類</a:t>
            </a:r>
            <a:endParaRPr lang="en-US" altLang="ja-JP" dirty="0">
              <a:solidFill>
                <a:srgbClr val="39273D"/>
              </a:solidFill>
            </a:endParaRPr>
          </a:p>
          <a:p>
            <a:r>
              <a:rPr lang="en-US" altLang="ja-JP" dirty="0">
                <a:solidFill>
                  <a:srgbClr val="39273D"/>
                </a:solidFill>
              </a:rPr>
              <a:t>Convolutional Networks</a:t>
            </a:r>
            <a:r>
              <a:rPr lang="ja-JP" altLang="en-US" dirty="0">
                <a:solidFill>
                  <a:srgbClr val="39273D"/>
                </a:solidFill>
              </a:rPr>
              <a:t>（認識、検知など）</a:t>
            </a:r>
            <a:endParaRPr lang="en-US" altLang="ja-JP" dirty="0">
              <a:solidFill>
                <a:srgbClr val="39273D"/>
              </a:solidFill>
            </a:endParaRPr>
          </a:p>
          <a:p>
            <a:r>
              <a:rPr lang="en-US" altLang="ja-JP" dirty="0">
                <a:solidFill>
                  <a:srgbClr val="39273D"/>
                </a:solidFill>
              </a:rPr>
              <a:t>Adversarial Networks</a:t>
            </a:r>
            <a:r>
              <a:rPr lang="ja-JP" altLang="en-US" dirty="0">
                <a:solidFill>
                  <a:srgbClr val="39273D"/>
                </a:solidFill>
              </a:rPr>
              <a:t>（自動生成用）</a:t>
            </a:r>
            <a:endParaRPr lang="en-US" altLang="ja-JP" dirty="0">
              <a:solidFill>
                <a:srgbClr val="39273D"/>
              </a:solidFill>
            </a:endParaRPr>
          </a:p>
          <a:p>
            <a:pPr lvl="1"/>
            <a:r>
              <a:rPr lang="en-US" altLang="ja-JP" dirty="0">
                <a:solidFill>
                  <a:srgbClr val="39273D"/>
                </a:solidFill>
              </a:rPr>
              <a:t>AI vs AI</a:t>
            </a:r>
          </a:p>
          <a:p>
            <a:pPr lvl="1"/>
            <a:r>
              <a:rPr lang="en-US" altLang="ja-JP" dirty="0">
                <a:solidFill>
                  <a:srgbClr val="39273D"/>
                </a:solidFill>
              </a:rPr>
              <a:t>GAN</a:t>
            </a:r>
            <a:r>
              <a:rPr lang="ja-JP" altLang="en-US" dirty="0">
                <a:solidFill>
                  <a:srgbClr val="39273D"/>
                </a:solidFill>
              </a:rPr>
              <a:t>（先の顔写真）</a:t>
            </a:r>
            <a:endParaRPr lang="en-US" altLang="ja-JP" dirty="0">
              <a:solidFill>
                <a:srgbClr val="39273D"/>
              </a:solidFill>
            </a:endParaRPr>
          </a:p>
          <a:p>
            <a:r>
              <a:rPr lang="en-US" altLang="ja-JP" dirty="0">
                <a:solidFill>
                  <a:srgbClr val="39273D"/>
                </a:solidFill>
              </a:rPr>
              <a:t>Recurrent Networks</a:t>
            </a:r>
            <a:r>
              <a:rPr lang="ja-JP" altLang="en-US" dirty="0">
                <a:solidFill>
                  <a:srgbClr val="39273D"/>
                </a:solidFill>
              </a:rPr>
              <a:t>（記憶あり）</a:t>
            </a:r>
            <a:endParaRPr lang="en-US" altLang="ja-JP" dirty="0">
              <a:solidFill>
                <a:srgbClr val="39273D"/>
              </a:solidFill>
            </a:endParaRPr>
          </a:p>
          <a:p>
            <a:pPr lvl="1"/>
            <a:r>
              <a:rPr lang="en-US" altLang="ja-JP" dirty="0">
                <a:solidFill>
                  <a:srgbClr val="39273D"/>
                </a:solidFill>
              </a:rPr>
              <a:t>RNN, LSTM</a:t>
            </a:r>
          </a:p>
          <a:p>
            <a:pPr lvl="1"/>
            <a:r>
              <a:rPr lang="ja-JP" altLang="en-US" dirty="0">
                <a:solidFill>
                  <a:srgbClr val="39273D"/>
                </a:solidFill>
              </a:rPr>
              <a:t>過去も含めて、次のイベントを推定できる</a:t>
            </a:r>
            <a:endParaRPr lang="en-US" altLang="ja-JP" dirty="0">
              <a:solidFill>
                <a:srgbClr val="39273D"/>
              </a:solidFill>
            </a:endParaRPr>
          </a:p>
          <a:p>
            <a:r>
              <a:rPr lang="en-US" altLang="ja-JP" dirty="0">
                <a:solidFill>
                  <a:srgbClr val="39273D"/>
                </a:solidFill>
              </a:rPr>
              <a:t>Autoencoders</a:t>
            </a:r>
            <a:r>
              <a:rPr lang="ja-JP" altLang="en-US" dirty="0">
                <a:solidFill>
                  <a:srgbClr val="39273D"/>
                </a:solidFill>
              </a:rPr>
              <a:t>（圧縮、復元）</a:t>
            </a:r>
            <a:endParaRPr lang="en-US" altLang="ja-JP" dirty="0">
              <a:solidFill>
                <a:srgbClr val="39273D"/>
              </a:solidFill>
            </a:endParaRPr>
          </a:p>
          <a:p>
            <a:r>
              <a:rPr lang="ja-JP" altLang="en-US" dirty="0">
                <a:solidFill>
                  <a:srgbClr val="39273D"/>
                </a:solidFill>
              </a:rPr>
              <a:t>などなど！</a:t>
            </a:r>
            <a:endParaRPr lang="en-US" altLang="ja-JP" dirty="0">
              <a:solidFill>
                <a:srgbClr val="39273D"/>
              </a:solidFill>
            </a:endParaRPr>
          </a:p>
          <a:p>
            <a:endParaRPr lang="en-US" altLang="ja-JP" dirty="0">
              <a:solidFill>
                <a:srgbClr val="39273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7727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39273D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animClr clrSpc="rgb" dir="cw">
                                      <p:cBhvr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5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39273D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animClr clrSpc="rgb" dir="cw">
                                      <p:cBhvr>
                                        <p:cTn id="21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22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39273D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4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5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animClr clrSpc="rgb" dir="cw">
                                      <p:cBhvr>
                                        <p:cTn id="26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27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39273D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9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0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animClr clrSpc="rgb" dir="cw">
                                      <p:cBhvr>
                                        <p:cTn id="31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32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3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39273D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7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animClr clrSpc="rgb" dir="cw">
                                      <p:cBhvr>
                                        <p:cTn id="38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39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0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39273D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41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2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animClr clrSpc="rgb" dir="cw">
                                      <p:cBhvr>
                                        <p:cTn id="43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44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5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39273D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46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7" dur="5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animClr clrSpc="rgb" dir="cw">
                                      <p:cBhvr>
                                        <p:cTn id="48" dur="5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49" dur="5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0" dur="5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39273D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4" dur="50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animClr clrSpc="rgb" dir="cw">
                                      <p:cBhvr>
                                        <p:cTn id="55" dur="50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56" dur="50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7" dur="50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39273D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1" dur="500" fill="hold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animClr clrSpc="rgb" dir="cw">
                                      <p:cBhvr>
                                        <p:cTn id="62" dur="500" fill="hold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63" dur="500" fill="hold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4" dur="500" fill="hold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39273D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2">
            <a:extLst>
              <a:ext uri="{FF2B5EF4-FFF2-40B4-BE49-F238E27FC236}">
                <a16:creationId xmlns:a16="http://schemas.microsoft.com/office/drawing/2014/main" id="{8AE8B545-F001-4A20-8AEB-AB146F630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0881"/>
            <a:ext cx="10515600" cy="926154"/>
          </a:xfrm>
          <a:effectLst/>
        </p:spPr>
        <p:txBody>
          <a:bodyPr>
            <a:noAutofit/>
          </a:bodyPr>
          <a:lstStyle/>
          <a:p>
            <a:pPr algn="ctr"/>
            <a:r>
              <a:rPr lang="ja-JP" altLang="en-US" sz="3200" dirty="0"/>
              <a:t>まとめ</a:t>
            </a:r>
            <a:br>
              <a:rPr lang="en-US" altLang="ja-JP" sz="3200" dirty="0"/>
            </a:br>
            <a:r>
              <a:rPr lang="ja-JP" altLang="en-US" sz="2000" dirty="0"/>
              <a:t>もう終わったの？</a:t>
            </a:r>
            <a:endParaRPr kumimoji="1" lang="ja-JP" altLang="en-US" sz="3200" dirty="0"/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EA70F4B5-1EAA-4E8D-8AFC-67FCEF66DB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97035"/>
            <a:ext cx="10515600" cy="50799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dirty="0">
                <a:solidFill>
                  <a:srgbClr val="39273D"/>
                </a:solidFill>
              </a:rPr>
              <a:t>これから</a:t>
            </a:r>
            <a:endParaRPr lang="en-US" altLang="ja-JP" dirty="0">
              <a:solidFill>
                <a:srgbClr val="39273D"/>
              </a:solidFill>
            </a:endParaRPr>
          </a:p>
          <a:p>
            <a:r>
              <a:rPr lang="en-US" altLang="ja-JP" dirty="0">
                <a:solidFill>
                  <a:srgbClr val="39273D"/>
                </a:solidFill>
              </a:rPr>
              <a:t>Kaggle</a:t>
            </a:r>
            <a:r>
              <a:rPr lang="ja-JP" altLang="en-US" dirty="0">
                <a:solidFill>
                  <a:srgbClr val="39273D"/>
                </a:solidFill>
              </a:rPr>
              <a:t>を参加する</a:t>
            </a:r>
            <a:endParaRPr lang="en-US" altLang="ja-JP" dirty="0">
              <a:solidFill>
                <a:srgbClr val="39273D"/>
              </a:solidFill>
            </a:endParaRPr>
          </a:p>
          <a:p>
            <a:pPr lvl="1"/>
            <a:r>
              <a:rPr lang="en-US" altLang="ja-JP" dirty="0">
                <a:solidFill>
                  <a:srgbClr val="39273D"/>
                </a:solidFill>
              </a:rPr>
              <a:t>https://www.kaggle.com/</a:t>
            </a:r>
          </a:p>
          <a:p>
            <a:r>
              <a:rPr lang="en-US" altLang="ja-JP" dirty="0">
                <a:solidFill>
                  <a:srgbClr val="39273D"/>
                </a:solidFill>
              </a:rPr>
              <a:t>Python</a:t>
            </a:r>
            <a:r>
              <a:rPr lang="ja-JP" altLang="en-US" dirty="0">
                <a:solidFill>
                  <a:srgbClr val="39273D"/>
                </a:solidFill>
              </a:rPr>
              <a:t>と</a:t>
            </a:r>
            <a:r>
              <a:rPr lang="en-US" altLang="ja-JP" dirty="0" err="1">
                <a:solidFill>
                  <a:srgbClr val="39273D"/>
                </a:solidFill>
              </a:rPr>
              <a:t>Keras</a:t>
            </a:r>
            <a:r>
              <a:rPr lang="ja-JP" altLang="en-US" dirty="0">
                <a:solidFill>
                  <a:srgbClr val="39273D"/>
                </a:solidFill>
              </a:rPr>
              <a:t>によるディープラーニング</a:t>
            </a:r>
            <a:endParaRPr lang="en-US" altLang="ja-JP" dirty="0">
              <a:solidFill>
                <a:srgbClr val="39273D"/>
              </a:solidFill>
            </a:endParaRPr>
          </a:p>
          <a:p>
            <a:r>
              <a:rPr lang="en-US" altLang="ja-JP" dirty="0" err="1">
                <a:solidFill>
                  <a:srgbClr val="39273D"/>
                </a:solidFill>
              </a:rPr>
              <a:t>scikit</a:t>
            </a:r>
            <a:r>
              <a:rPr lang="en-US" altLang="ja-JP" dirty="0">
                <a:solidFill>
                  <a:srgbClr val="39273D"/>
                </a:solidFill>
              </a:rPr>
              <a:t>-learn</a:t>
            </a:r>
            <a:r>
              <a:rPr lang="ja-JP" altLang="en-US" dirty="0">
                <a:solidFill>
                  <a:srgbClr val="39273D"/>
                </a:solidFill>
              </a:rPr>
              <a:t>と</a:t>
            </a:r>
            <a:r>
              <a:rPr lang="en-US" altLang="ja-JP" dirty="0">
                <a:solidFill>
                  <a:srgbClr val="39273D"/>
                </a:solidFill>
              </a:rPr>
              <a:t>TensorFlow</a:t>
            </a:r>
            <a:r>
              <a:rPr lang="ja-JP" altLang="en-US" dirty="0">
                <a:solidFill>
                  <a:srgbClr val="39273D"/>
                </a:solidFill>
              </a:rPr>
              <a:t>による実践機械学習（</a:t>
            </a:r>
            <a:r>
              <a:rPr lang="en-US" altLang="ja-JP" dirty="0" err="1">
                <a:solidFill>
                  <a:srgbClr val="39273D"/>
                </a:solidFill>
              </a:rPr>
              <a:t>O’Reily</a:t>
            </a:r>
            <a:r>
              <a:rPr lang="ja-JP" altLang="en-US" dirty="0">
                <a:solidFill>
                  <a:srgbClr val="39273D"/>
                </a:solidFill>
              </a:rPr>
              <a:t>）</a:t>
            </a:r>
            <a:endParaRPr lang="en-US" altLang="ja-JP" dirty="0">
              <a:solidFill>
                <a:srgbClr val="39273D"/>
              </a:solidFill>
            </a:endParaRPr>
          </a:p>
          <a:p>
            <a:endParaRPr lang="en-US" altLang="ja-JP" dirty="0">
              <a:solidFill>
                <a:srgbClr val="39273D"/>
              </a:solidFill>
            </a:endParaRPr>
          </a:p>
          <a:p>
            <a:pPr marL="0" indent="0">
              <a:buNone/>
            </a:pPr>
            <a:endParaRPr lang="en-US" altLang="ja-JP" dirty="0">
              <a:solidFill>
                <a:srgbClr val="39273D"/>
              </a:solidFill>
            </a:endParaRPr>
          </a:p>
        </p:txBody>
      </p:sp>
      <p:pic>
        <p:nvPicPr>
          <p:cNvPr id="11266" name="Picture 2" descr="https://www.oreilly.co.jp/books/images/picture_large978-4-87311-834-5.jpeg">
            <a:extLst>
              <a:ext uri="{FF2B5EF4-FFF2-40B4-BE49-F238E27FC236}">
                <a16:creationId xmlns:a16="http://schemas.microsoft.com/office/drawing/2014/main" id="{8FC5CC07-5DBA-43CC-8F50-2AA1FDFF60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9230" y="3813009"/>
            <a:ext cx="1954717" cy="2505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Image result for Pythonã¨Kerasã«ãããã£ã¼ãã©ã¼ãã³ã°">
            <a:extLst>
              <a:ext uri="{FF2B5EF4-FFF2-40B4-BE49-F238E27FC236}">
                <a16:creationId xmlns:a16="http://schemas.microsoft.com/office/drawing/2014/main" id="{9A370067-AEDD-49D6-AF30-1E24223FB4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6858" y="3813009"/>
            <a:ext cx="1955914" cy="2505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0682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39273D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animClr clrSpc="rgb" dir="cw">
                                      <p:cBhvr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5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39273D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7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animClr clrSpc="rgb" dir="cw">
                                      <p:cBhvr>
                                        <p:cTn id="19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20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39273D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5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animClr clrSpc="rgb" dir="cw">
                                      <p:cBhvr>
                                        <p:cTn id="26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27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39273D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4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animClr clrSpc="rgb" dir="cw">
                                      <p:cBhvr>
                                        <p:cTn id="35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36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7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39273D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53D839C-EC56-4DA1-B039-E9C286292A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20117"/>
            <a:ext cx="10515600" cy="5627763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ja-JP" altLang="en-US" sz="5400" dirty="0"/>
              <a:t>一日お疲れ様でした☆彡</a:t>
            </a:r>
            <a:endParaRPr lang="en-US" altLang="ja-JP" sz="5400" dirty="0"/>
          </a:p>
        </p:txBody>
      </p:sp>
    </p:spTree>
    <p:extLst>
      <p:ext uri="{BB962C8B-B14F-4D97-AF65-F5344CB8AC3E}">
        <p14:creationId xmlns:p14="http://schemas.microsoft.com/office/powerpoint/2010/main" val="20434157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5784</TotalTime>
  <Words>4076</Words>
  <Application>Microsoft Office PowerPoint</Application>
  <PresentationFormat>Widescreen</PresentationFormat>
  <Paragraphs>861</Paragraphs>
  <Slides>97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97</vt:i4>
      </vt:variant>
    </vt:vector>
  </HeadingPairs>
  <TitlesOfParts>
    <vt:vector size="105" baseType="lpstr">
      <vt:lpstr>Meiryo UI</vt:lpstr>
      <vt:lpstr>游ゴシック</vt:lpstr>
      <vt:lpstr>Arial</vt:lpstr>
      <vt:lpstr>Calibri</vt:lpstr>
      <vt:lpstr>Cambria Math</vt:lpstr>
      <vt:lpstr>Consolas</vt:lpstr>
      <vt:lpstr>Times New Roman</vt:lpstr>
      <vt:lpstr>Office Theme</vt:lpstr>
      <vt:lpstr>ニューラルネットワークの入門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ニューラルネットワーク 実際の神経細胞（ニューロン）から生まれたアイディア</vt:lpstr>
      <vt:lpstr>ニューラルネットワーク 実際の神経細胞（ニューロン）から生まれたアイディア</vt:lpstr>
      <vt:lpstr>ニューラルネットワーク 実際の神経細胞（ニューロン）から生まれたアイディア</vt:lpstr>
      <vt:lpstr>PowerPoint Presentation</vt:lpstr>
      <vt:lpstr>PowerPoint Presentation</vt:lpstr>
      <vt:lpstr>ニューラルネットワーク 実際の神経細胞（ニューロン）から生まれたアイディア</vt:lpstr>
      <vt:lpstr>ツールの紹介</vt:lpstr>
      <vt:lpstr>PowerPoint Presentation</vt:lpstr>
      <vt:lpstr>PowerPoint Presentation</vt:lpstr>
      <vt:lpstr>PowerPoint Presentation</vt:lpstr>
      <vt:lpstr>学習 間違ったことで正しいことを覚えさせる</vt:lpstr>
      <vt:lpstr>学習 間違ったことで正しいことを覚えさせる</vt:lpstr>
      <vt:lpstr>学習 間違ったことで正しいことを覚えさせる</vt:lpstr>
      <vt:lpstr>PowerPoint Presentation</vt:lpstr>
      <vt:lpstr>学習 間違ったことで正しいことを覚えさせる</vt:lpstr>
      <vt:lpstr>学習 間違ったことで正しいことを覚えさせる</vt:lpstr>
      <vt:lpstr>学習 間違ったことで正しいことを覚えさせる</vt:lpstr>
      <vt:lpstr>学習 間違ったことで正しいことを覚えさせる</vt:lpstr>
      <vt:lpstr>学習 間違ったことで正しいことを覚えさせる</vt:lpstr>
      <vt:lpstr>学習 間違ったことで正しいことを覚えさせる</vt:lpstr>
      <vt:lpstr>学習 間違ったことで正しいことを覚えさせる</vt:lpstr>
      <vt:lpstr>学習 間違ったことで正しいことを覚えさせる</vt:lpstr>
      <vt:lpstr>学習 間違ったことで正しいことを覚えさせる</vt:lpstr>
      <vt:lpstr>学習 間違ったことで正しいことを覚えさせる</vt:lpstr>
      <vt:lpstr>PowerPoint Presentation</vt:lpstr>
      <vt:lpstr>PowerPoint Presentation</vt:lpstr>
      <vt:lpstr>keras ニューラルネットワークのフレームワーク</vt:lpstr>
      <vt:lpstr>PowerPoint Presentation</vt:lpstr>
      <vt:lpstr>PowerPoint Presentation</vt:lpstr>
      <vt:lpstr>XORの失敗 なにか足りないかも…</vt:lpstr>
      <vt:lpstr>PowerPoint Presentation</vt:lpstr>
      <vt:lpstr>XORの失敗 なにか足りないかも…</vt:lpstr>
      <vt:lpstr>XORの失敗 なにか足りないかも…</vt:lpstr>
      <vt:lpstr>XORの失敗 なにか足りないかも…</vt:lpstr>
      <vt:lpstr>XORの失敗 なにか足りないかも…</vt:lpstr>
      <vt:lpstr>XORの失敗 なにか足りないかも…</vt:lpstr>
      <vt:lpstr>XORの失敗 なにか足りないかも…</vt:lpstr>
      <vt:lpstr>XORの失敗 なにか足りないかも…</vt:lpstr>
      <vt:lpstr>XORの失敗 なにか足りないかも…</vt:lpstr>
      <vt:lpstr>XORの失敗 なにか足りないかも…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AIエンジニア：特徴量を考える 数値ではないものを数値にする</vt:lpstr>
      <vt:lpstr>AIエンジニア：特徴量を考える 数値ではないものを数値にする</vt:lpstr>
      <vt:lpstr>AIエンジニア：特徴量を考える 数値ではないものを数値にする</vt:lpstr>
      <vt:lpstr>PowerPoint Presentation</vt:lpstr>
      <vt:lpstr>PowerPoint Presentation</vt:lpstr>
      <vt:lpstr>PowerPoint Presentation</vt:lpstr>
      <vt:lpstr>分類の出力：信頼 カテゴリー１つあたりに、出力を１つ</vt:lpstr>
      <vt:lpstr>分類の出力：信頼 カテゴリー１つあたりに、出力を１つ</vt:lpstr>
      <vt:lpstr>PowerPoint Presentation</vt:lpstr>
      <vt:lpstr>PowerPoint Presentation</vt:lpstr>
      <vt:lpstr>PowerPoint Presentation</vt:lpstr>
      <vt:lpstr>PowerPoint Presentation</vt:lpstr>
      <vt:lpstr>画像認識 手書き数字画像を分類しよう</vt:lpstr>
      <vt:lpstr>画像認識 手書き数字画像を分類しよう</vt:lpstr>
      <vt:lpstr>PowerPoint Presentation</vt:lpstr>
      <vt:lpstr>PowerPoint Presentation</vt:lpstr>
      <vt:lpstr>PowerPoint Presentation</vt:lpstr>
      <vt:lpstr>画像認識 畳み込みニューラルネットワーク</vt:lpstr>
      <vt:lpstr>画像認識 畳み込みニューラルネットワーク</vt:lpstr>
      <vt:lpstr>画像認識 畳み込みニューラルネットワーク</vt:lpstr>
      <vt:lpstr>画像認識 畳み込みニューラルネットワーク</vt:lpstr>
      <vt:lpstr>画像認識 畳み込みニューラルネットワーク</vt:lpstr>
      <vt:lpstr>PowerPoint Presentation</vt:lpstr>
      <vt:lpstr>画像認識 畳み込みニューラルネットワーク</vt:lpstr>
      <vt:lpstr>PowerPoint Presentation</vt:lpstr>
      <vt:lpstr>PowerPoint Presentation</vt:lpstr>
      <vt:lpstr>PowerPoint Presentation</vt:lpstr>
      <vt:lpstr>回帰 将来を予測しましょう</vt:lpstr>
      <vt:lpstr>回帰 将来を予測しましょう</vt:lpstr>
      <vt:lpstr>回帰 将来を予測しましょう</vt:lpstr>
      <vt:lpstr>回帰 将来を予測しましょう</vt:lpstr>
      <vt:lpstr>回帰 将来を予測しましょう</vt:lpstr>
      <vt:lpstr>回帰 将来を予測しましょう</vt:lpstr>
      <vt:lpstr>回帰 将来を推定しましょう</vt:lpstr>
      <vt:lpstr>回帰 将来を予測しましょう</vt:lpstr>
      <vt:lpstr>PowerPoint Presentation</vt:lpstr>
      <vt:lpstr>PowerPoint Presentation</vt:lpstr>
      <vt:lpstr>PowerPoint Presentation</vt:lpstr>
      <vt:lpstr>PowerPoint Presentation</vt:lpstr>
      <vt:lpstr>まとめ もう終わったの？</vt:lpstr>
      <vt:lpstr>まとめ もう終わったの？</vt:lpstr>
      <vt:lpstr>まとめ もう終わったの？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Menendez</dc:creator>
  <cp:lastModifiedBy>Menendez Francisco</cp:lastModifiedBy>
  <cp:revision>364</cp:revision>
  <dcterms:created xsi:type="dcterms:W3CDTF">2018-05-07T00:58:25Z</dcterms:created>
  <dcterms:modified xsi:type="dcterms:W3CDTF">2020-12-26T01:00:52Z</dcterms:modified>
</cp:coreProperties>
</file>